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256" r:id="rId2"/>
    <p:sldId id="260" r:id="rId3"/>
    <p:sldId id="259" r:id="rId4"/>
    <p:sldId id="284" r:id="rId5"/>
    <p:sldId id="266" r:id="rId6"/>
    <p:sldId id="267" r:id="rId7"/>
    <p:sldId id="281" r:id="rId8"/>
    <p:sldId id="265" r:id="rId9"/>
    <p:sldId id="268" r:id="rId10"/>
    <p:sldId id="269" r:id="rId11"/>
    <p:sldId id="282" r:id="rId12"/>
    <p:sldId id="270" r:id="rId13"/>
    <p:sldId id="283" r:id="rId14"/>
    <p:sldId id="280" r:id="rId15"/>
    <p:sldId id="271" r:id="rId16"/>
    <p:sldId id="272" r:id="rId17"/>
    <p:sldId id="273" r:id="rId18"/>
    <p:sldId id="274" r:id="rId19"/>
    <p:sldId id="285" r:id="rId20"/>
    <p:sldId id="276" r:id="rId21"/>
    <p:sldId id="275" r:id="rId22"/>
    <p:sldId id="277" r:id="rId23"/>
    <p:sldId id="279" r:id="rId24"/>
    <p:sldId id="291" r:id="rId25"/>
    <p:sldId id="290" r:id="rId26"/>
    <p:sldId id="288" r:id="rId27"/>
    <p:sldId id="286" r:id="rId28"/>
    <p:sldId id="287" r:id="rId29"/>
    <p:sldId id="28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1"/>
    <p:restoredTop sz="86315"/>
  </p:normalViewPr>
  <p:slideViewPr>
    <p:cSldViewPr snapToGrid="0">
      <p:cViewPr varScale="1">
        <p:scale>
          <a:sx n="97" d="100"/>
          <a:sy n="97" d="100"/>
        </p:scale>
        <p:origin x="600" y="184"/>
      </p:cViewPr>
      <p:guideLst/>
    </p:cSldViewPr>
  </p:slideViewPr>
  <p:outlineViewPr>
    <p:cViewPr>
      <p:scale>
        <a:sx n="33" d="100"/>
        <a:sy n="33" d="100"/>
      </p:scale>
      <p:origin x="0" y="-1078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617E4-6226-4316-A373-B1255390C2F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FDC5210-ECF2-4225-A99B-4821AF223EBA}">
      <dgm:prSet/>
      <dgm:spPr/>
      <dgm:t>
        <a:bodyPr/>
        <a:lstStyle/>
        <a:p>
          <a:r>
            <a:rPr kumimoji="1" lang="en-US" dirty="0"/>
            <a:t>Rhythm </a:t>
          </a:r>
          <a:endParaRPr lang="en-US" dirty="0"/>
        </a:p>
      </dgm:t>
    </dgm:pt>
    <dgm:pt modelId="{A6E69191-7981-4A09-A1B1-40ECFFC271E8}" type="parTrans" cxnId="{2BBB52A9-3E6B-4CD6-8622-CD7C9516D645}">
      <dgm:prSet/>
      <dgm:spPr/>
      <dgm:t>
        <a:bodyPr/>
        <a:lstStyle/>
        <a:p>
          <a:endParaRPr lang="en-US"/>
        </a:p>
      </dgm:t>
    </dgm:pt>
    <dgm:pt modelId="{8954D088-FD3B-40DD-BEB8-3BDD88B89F79}" type="sibTrans" cxnId="{2BBB52A9-3E6B-4CD6-8622-CD7C9516D645}">
      <dgm:prSet/>
      <dgm:spPr/>
      <dgm:t>
        <a:bodyPr/>
        <a:lstStyle/>
        <a:p>
          <a:endParaRPr lang="en-US"/>
        </a:p>
      </dgm:t>
    </dgm:pt>
    <dgm:pt modelId="{A54B397E-1EA5-46F8-BBD0-4907B493E035}">
      <dgm:prSet/>
      <dgm:spPr/>
      <dgm:t>
        <a:bodyPr/>
        <a:lstStyle/>
        <a:p>
          <a:r>
            <a:rPr kumimoji="1" lang="en-US" dirty="0"/>
            <a:t>Phonemes </a:t>
          </a:r>
          <a:endParaRPr lang="en-US" dirty="0"/>
        </a:p>
      </dgm:t>
    </dgm:pt>
    <dgm:pt modelId="{37A9C316-6CB4-47EE-887B-411F579CB319}" type="parTrans" cxnId="{09455B87-3458-4B7E-AB12-85E71E8CAC08}">
      <dgm:prSet/>
      <dgm:spPr/>
      <dgm:t>
        <a:bodyPr/>
        <a:lstStyle/>
        <a:p>
          <a:endParaRPr lang="en-US"/>
        </a:p>
      </dgm:t>
    </dgm:pt>
    <dgm:pt modelId="{DDF1DE94-389D-4EDF-8D20-E8D6D5E28F7A}" type="sibTrans" cxnId="{09455B87-3458-4B7E-AB12-85E71E8CAC08}">
      <dgm:prSet/>
      <dgm:spPr/>
      <dgm:t>
        <a:bodyPr/>
        <a:lstStyle/>
        <a:p>
          <a:endParaRPr lang="en-US"/>
        </a:p>
      </dgm:t>
    </dgm:pt>
    <dgm:pt modelId="{93BD186F-BE49-436A-BCBF-E5F0BAE45A4A}">
      <dgm:prSet/>
      <dgm:spPr/>
      <dgm:t>
        <a:bodyPr/>
        <a:lstStyle/>
        <a:p>
          <a:r>
            <a:rPr kumimoji="1" lang="en-US" dirty="0"/>
            <a:t>Linking </a:t>
          </a:r>
          <a:endParaRPr lang="en-US" dirty="0"/>
        </a:p>
      </dgm:t>
    </dgm:pt>
    <dgm:pt modelId="{3BA95BF8-26E9-40AA-8BF5-D347518423BB}" type="parTrans" cxnId="{E78EFA2C-0AB5-4C20-96D2-FBDFDBF4906D}">
      <dgm:prSet/>
      <dgm:spPr/>
      <dgm:t>
        <a:bodyPr/>
        <a:lstStyle/>
        <a:p>
          <a:endParaRPr lang="en-US"/>
        </a:p>
      </dgm:t>
    </dgm:pt>
    <dgm:pt modelId="{5C0DF2D8-BAD8-4EE4-B094-668ACC0C3EA8}" type="sibTrans" cxnId="{E78EFA2C-0AB5-4C20-96D2-FBDFDBF4906D}">
      <dgm:prSet/>
      <dgm:spPr/>
      <dgm:t>
        <a:bodyPr/>
        <a:lstStyle/>
        <a:p>
          <a:endParaRPr lang="en-US"/>
        </a:p>
      </dgm:t>
    </dgm:pt>
    <dgm:pt modelId="{2007C470-E01B-48AB-9049-E481391AC748}">
      <dgm:prSet/>
      <dgm:spPr/>
      <dgm:t>
        <a:bodyPr/>
        <a:lstStyle/>
        <a:p>
          <a:r>
            <a:rPr kumimoji="1" lang="en-US" dirty="0"/>
            <a:t>Breathing </a:t>
          </a:r>
          <a:endParaRPr lang="en-US" dirty="0"/>
        </a:p>
      </dgm:t>
    </dgm:pt>
    <dgm:pt modelId="{CD474991-2941-41C0-BC0F-F43BE93661FC}" type="parTrans" cxnId="{2926C6C2-946F-439D-BFBF-B9ADB8082511}">
      <dgm:prSet/>
      <dgm:spPr/>
      <dgm:t>
        <a:bodyPr/>
        <a:lstStyle/>
        <a:p>
          <a:endParaRPr lang="en-US"/>
        </a:p>
      </dgm:t>
    </dgm:pt>
    <dgm:pt modelId="{7182848E-15F2-49FB-8535-4545C9DC2452}" type="sibTrans" cxnId="{2926C6C2-946F-439D-BFBF-B9ADB8082511}">
      <dgm:prSet/>
      <dgm:spPr/>
      <dgm:t>
        <a:bodyPr/>
        <a:lstStyle/>
        <a:p>
          <a:endParaRPr lang="en-US"/>
        </a:p>
      </dgm:t>
    </dgm:pt>
    <dgm:pt modelId="{48F34C48-FD15-425B-8C53-30ED03446FDD}">
      <dgm:prSet/>
      <dgm:spPr/>
      <dgm:t>
        <a:bodyPr/>
        <a:lstStyle/>
        <a:p>
          <a:r>
            <a:rPr kumimoji="1" lang="en-US" dirty="0"/>
            <a:t>Throat </a:t>
          </a:r>
          <a:endParaRPr lang="en-US" dirty="0"/>
        </a:p>
      </dgm:t>
    </dgm:pt>
    <dgm:pt modelId="{D55454B8-8C5D-460F-A624-B88EE7E9A404}" type="parTrans" cxnId="{2D3CBE9C-DDA4-40DC-9C1A-767D58CE9E49}">
      <dgm:prSet/>
      <dgm:spPr/>
      <dgm:t>
        <a:bodyPr/>
        <a:lstStyle/>
        <a:p>
          <a:endParaRPr lang="en-US"/>
        </a:p>
      </dgm:t>
    </dgm:pt>
    <dgm:pt modelId="{F73A872A-4547-43EC-8F82-8E5E8DD6814C}" type="sibTrans" cxnId="{2D3CBE9C-DDA4-40DC-9C1A-767D58CE9E49}">
      <dgm:prSet/>
      <dgm:spPr/>
      <dgm:t>
        <a:bodyPr/>
        <a:lstStyle/>
        <a:p>
          <a:endParaRPr lang="en-US"/>
        </a:p>
      </dgm:t>
    </dgm:pt>
    <dgm:pt modelId="{F9EB3A4F-B0FB-A44B-B05B-092F074771DF}" type="pres">
      <dgm:prSet presAssocID="{1FC617E4-6226-4316-A373-B1255390C2F9}" presName="vert0" presStyleCnt="0">
        <dgm:presLayoutVars>
          <dgm:dir/>
          <dgm:animOne val="branch"/>
          <dgm:animLvl val="lvl"/>
        </dgm:presLayoutVars>
      </dgm:prSet>
      <dgm:spPr/>
    </dgm:pt>
    <dgm:pt modelId="{F8B0CB57-ADFE-9641-8559-348AC80CE1AD}" type="pres">
      <dgm:prSet presAssocID="{FFDC5210-ECF2-4225-A99B-4821AF223EBA}" presName="thickLine" presStyleLbl="alignNode1" presStyleIdx="0" presStyleCnt="5"/>
      <dgm:spPr/>
    </dgm:pt>
    <dgm:pt modelId="{240DE13E-685A-2746-A31C-3780234FEAE3}" type="pres">
      <dgm:prSet presAssocID="{FFDC5210-ECF2-4225-A99B-4821AF223EBA}" presName="horz1" presStyleCnt="0"/>
      <dgm:spPr/>
    </dgm:pt>
    <dgm:pt modelId="{59C77F6B-9EF3-0045-83B1-8E1EE7A549C8}" type="pres">
      <dgm:prSet presAssocID="{FFDC5210-ECF2-4225-A99B-4821AF223EBA}" presName="tx1" presStyleLbl="revTx" presStyleIdx="0" presStyleCnt="5"/>
      <dgm:spPr/>
    </dgm:pt>
    <dgm:pt modelId="{D6B930B1-54FC-2E4D-B9FC-BD7D37AF1D6F}" type="pres">
      <dgm:prSet presAssocID="{FFDC5210-ECF2-4225-A99B-4821AF223EBA}" presName="vert1" presStyleCnt="0"/>
      <dgm:spPr/>
    </dgm:pt>
    <dgm:pt modelId="{FE111BB2-A884-854F-9AC1-3A5C86E91B87}" type="pres">
      <dgm:prSet presAssocID="{A54B397E-1EA5-46F8-BBD0-4907B493E035}" presName="thickLine" presStyleLbl="alignNode1" presStyleIdx="1" presStyleCnt="5"/>
      <dgm:spPr/>
    </dgm:pt>
    <dgm:pt modelId="{29221604-38B1-6449-AC40-52B9E9ABA3EB}" type="pres">
      <dgm:prSet presAssocID="{A54B397E-1EA5-46F8-BBD0-4907B493E035}" presName="horz1" presStyleCnt="0"/>
      <dgm:spPr/>
    </dgm:pt>
    <dgm:pt modelId="{65EBA4E3-AEAF-B344-9BFD-51B86EDDB7CE}" type="pres">
      <dgm:prSet presAssocID="{A54B397E-1EA5-46F8-BBD0-4907B493E035}" presName="tx1" presStyleLbl="revTx" presStyleIdx="1" presStyleCnt="5"/>
      <dgm:spPr/>
    </dgm:pt>
    <dgm:pt modelId="{00A88BBC-2E62-D245-BBA0-710E9C37D9E6}" type="pres">
      <dgm:prSet presAssocID="{A54B397E-1EA5-46F8-BBD0-4907B493E035}" presName="vert1" presStyleCnt="0"/>
      <dgm:spPr/>
    </dgm:pt>
    <dgm:pt modelId="{AB0DF061-FB23-3844-BB0E-AA6FA1E67598}" type="pres">
      <dgm:prSet presAssocID="{93BD186F-BE49-436A-BCBF-E5F0BAE45A4A}" presName="thickLine" presStyleLbl="alignNode1" presStyleIdx="2" presStyleCnt="5"/>
      <dgm:spPr/>
    </dgm:pt>
    <dgm:pt modelId="{F98A685A-90E8-8A47-B10A-E327497460C6}" type="pres">
      <dgm:prSet presAssocID="{93BD186F-BE49-436A-BCBF-E5F0BAE45A4A}" presName="horz1" presStyleCnt="0"/>
      <dgm:spPr/>
    </dgm:pt>
    <dgm:pt modelId="{4E9D4064-7C56-E44B-979E-336EA2F72EE6}" type="pres">
      <dgm:prSet presAssocID="{93BD186F-BE49-436A-BCBF-E5F0BAE45A4A}" presName="tx1" presStyleLbl="revTx" presStyleIdx="2" presStyleCnt="5"/>
      <dgm:spPr/>
    </dgm:pt>
    <dgm:pt modelId="{D562D136-5272-C04F-A0F2-5E087869B869}" type="pres">
      <dgm:prSet presAssocID="{93BD186F-BE49-436A-BCBF-E5F0BAE45A4A}" presName="vert1" presStyleCnt="0"/>
      <dgm:spPr/>
    </dgm:pt>
    <dgm:pt modelId="{6D932AD1-C57F-5B49-9951-77B3A9D0A514}" type="pres">
      <dgm:prSet presAssocID="{2007C470-E01B-48AB-9049-E481391AC748}" presName="thickLine" presStyleLbl="alignNode1" presStyleIdx="3" presStyleCnt="5"/>
      <dgm:spPr/>
    </dgm:pt>
    <dgm:pt modelId="{9D31C8AD-BB15-EE45-95DD-B8EBE2F6952D}" type="pres">
      <dgm:prSet presAssocID="{2007C470-E01B-48AB-9049-E481391AC748}" presName="horz1" presStyleCnt="0"/>
      <dgm:spPr/>
    </dgm:pt>
    <dgm:pt modelId="{807AC251-0821-0B42-95E8-2DF218A10908}" type="pres">
      <dgm:prSet presAssocID="{2007C470-E01B-48AB-9049-E481391AC748}" presName="tx1" presStyleLbl="revTx" presStyleIdx="3" presStyleCnt="5"/>
      <dgm:spPr/>
    </dgm:pt>
    <dgm:pt modelId="{3EA7E222-1958-3540-A1E0-D176A1AD5997}" type="pres">
      <dgm:prSet presAssocID="{2007C470-E01B-48AB-9049-E481391AC748}" presName="vert1" presStyleCnt="0"/>
      <dgm:spPr/>
    </dgm:pt>
    <dgm:pt modelId="{E13FAFD7-2426-0848-AE77-38AE894D0E5C}" type="pres">
      <dgm:prSet presAssocID="{48F34C48-FD15-425B-8C53-30ED03446FDD}" presName="thickLine" presStyleLbl="alignNode1" presStyleIdx="4" presStyleCnt="5"/>
      <dgm:spPr/>
    </dgm:pt>
    <dgm:pt modelId="{5BF26E7C-DFAE-484F-8100-82108F1F0D66}" type="pres">
      <dgm:prSet presAssocID="{48F34C48-FD15-425B-8C53-30ED03446FDD}" presName="horz1" presStyleCnt="0"/>
      <dgm:spPr/>
    </dgm:pt>
    <dgm:pt modelId="{6DFEDDE9-C636-8149-A225-EC011C3C13CB}" type="pres">
      <dgm:prSet presAssocID="{48F34C48-FD15-425B-8C53-30ED03446FDD}" presName="tx1" presStyleLbl="revTx" presStyleIdx="4" presStyleCnt="5"/>
      <dgm:spPr/>
    </dgm:pt>
    <dgm:pt modelId="{968D4A53-687C-8C4D-B961-E126CA9D1726}" type="pres">
      <dgm:prSet presAssocID="{48F34C48-FD15-425B-8C53-30ED03446FDD}" presName="vert1" presStyleCnt="0"/>
      <dgm:spPr/>
    </dgm:pt>
  </dgm:ptLst>
  <dgm:cxnLst>
    <dgm:cxn modelId="{6983530D-6C92-684B-9A80-F30CBDD8324C}" type="presOf" srcId="{93BD186F-BE49-436A-BCBF-E5F0BAE45A4A}" destId="{4E9D4064-7C56-E44B-979E-336EA2F72EE6}" srcOrd="0" destOrd="0" presId="urn:microsoft.com/office/officeart/2008/layout/LinedList"/>
    <dgm:cxn modelId="{67601617-F3B4-2F4B-8C62-00B1FBA5DD48}" type="presOf" srcId="{A54B397E-1EA5-46F8-BBD0-4907B493E035}" destId="{65EBA4E3-AEAF-B344-9BFD-51B86EDDB7CE}" srcOrd="0" destOrd="0" presId="urn:microsoft.com/office/officeart/2008/layout/LinedList"/>
    <dgm:cxn modelId="{E78EFA2C-0AB5-4C20-96D2-FBDFDBF4906D}" srcId="{1FC617E4-6226-4316-A373-B1255390C2F9}" destId="{93BD186F-BE49-436A-BCBF-E5F0BAE45A4A}" srcOrd="2" destOrd="0" parTransId="{3BA95BF8-26E9-40AA-8BF5-D347518423BB}" sibTransId="{5C0DF2D8-BAD8-4EE4-B094-668ACC0C3EA8}"/>
    <dgm:cxn modelId="{4AEE4349-E912-C64C-868C-A58BBFF801F5}" type="presOf" srcId="{1FC617E4-6226-4316-A373-B1255390C2F9}" destId="{F9EB3A4F-B0FB-A44B-B05B-092F074771DF}" srcOrd="0" destOrd="0" presId="urn:microsoft.com/office/officeart/2008/layout/LinedList"/>
    <dgm:cxn modelId="{DC96555D-B153-DE41-A4D6-F7BDC420375C}" type="presOf" srcId="{2007C470-E01B-48AB-9049-E481391AC748}" destId="{807AC251-0821-0B42-95E8-2DF218A10908}" srcOrd="0" destOrd="0" presId="urn:microsoft.com/office/officeart/2008/layout/LinedList"/>
    <dgm:cxn modelId="{09455B87-3458-4B7E-AB12-85E71E8CAC08}" srcId="{1FC617E4-6226-4316-A373-B1255390C2F9}" destId="{A54B397E-1EA5-46F8-BBD0-4907B493E035}" srcOrd="1" destOrd="0" parTransId="{37A9C316-6CB4-47EE-887B-411F579CB319}" sibTransId="{DDF1DE94-389D-4EDF-8D20-E8D6D5E28F7A}"/>
    <dgm:cxn modelId="{9D54E792-EDAA-3849-8BBC-F11CF84F69EE}" type="presOf" srcId="{48F34C48-FD15-425B-8C53-30ED03446FDD}" destId="{6DFEDDE9-C636-8149-A225-EC011C3C13CB}" srcOrd="0" destOrd="0" presId="urn:microsoft.com/office/officeart/2008/layout/LinedList"/>
    <dgm:cxn modelId="{2D3CBE9C-DDA4-40DC-9C1A-767D58CE9E49}" srcId="{1FC617E4-6226-4316-A373-B1255390C2F9}" destId="{48F34C48-FD15-425B-8C53-30ED03446FDD}" srcOrd="4" destOrd="0" parTransId="{D55454B8-8C5D-460F-A624-B88EE7E9A404}" sibTransId="{F73A872A-4547-43EC-8F82-8E5E8DD6814C}"/>
    <dgm:cxn modelId="{2BBB52A9-3E6B-4CD6-8622-CD7C9516D645}" srcId="{1FC617E4-6226-4316-A373-B1255390C2F9}" destId="{FFDC5210-ECF2-4225-A99B-4821AF223EBA}" srcOrd="0" destOrd="0" parTransId="{A6E69191-7981-4A09-A1B1-40ECFFC271E8}" sibTransId="{8954D088-FD3B-40DD-BEB8-3BDD88B89F79}"/>
    <dgm:cxn modelId="{2926C6C2-946F-439D-BFBF-B9ADB8082511}" srcId="{1FC617E4-6226-4316-A373-B1255390C2F9}" destId="{2007C470-E01B-48AB-9049-E481391AC748}" srcOrd="3" destOrd="0" parTransId="{CD474991-2941-41C0-BC0F-F43BE93661FC}" sibTransId="{7182848E-15F2-49FB-8535-4545C9DC2452}"/>
    <dgm:cxn modelId="{8B269EDB-2DC0-6B43-8AD3-25782865423C}" type="presOf" srcId="{FFDC5210-ECF2-4225-A99B-4821AF223EBA}" destId="{59C77F6B-9EF3-0045-83B1-8E1EE7A549C8}" srcOrd="0" destOrd="0" presId="urn:microsoft.com/office/officeart/2008/layout/LinedList"/>
    <dgm:cxn modelId="{B5E64BB8-8DB9-E540-9607-F5DC95DCE025}" type="presParOf" srcId="{F9EB3A4F-B0FB-A44B-B05B-092F074771DF}" destId="{F8B0CB57-ADFE-9641-8559-348AC80CE1AD}" srcOrd="0" destOrd="0" presId="urn:microsoft.com/office/officeart/2008/layout/LinedList"/>
    <dgm:cxn modelId="{2F85122B-E265-CF45-81B8-7DB8292851F1}" type="presParOf" srcId="{F9EB3A4F-B0FB-A44B-B05B-092F074771DF}" destId="{240DE13E-685A-2746-A31C-3780234FEAE3}" srcOrd="1" destOrd="0" presId="urn:microsoft.com/office/officeart/2008/layout/LinedList"/>
    <dgm:cxn modelId="{A997337E-E58F-344B-8E5A-8461F7EC0260}" type="presParOf" srcId="{240DE13E-685A-2746-A31C-3780234FEAE3}" destId="{59C77F6B-9EF3-0045-83B1-8E1EE7A549C8}" srcOrd="0" destOrd="0" presId="urn:microsoft.com/office/officeart/2008/layout/LinedList"/>
    <dgm:cxn modelId="{65B38B35-48F9-9A4F-8A57-30155484CB80}" type="presParOf" srcId="{240DE13E-685A-2746-A31C-3780234FEAE3}" destId="{D6B930B1-54FC-2E4D-B9FC-BD7D37AF1D6F}" srcOrd="1" destOrd="0" presId="urn:microsoft.com/office/officeart/2008/layout/LinedList"/>
    <dgm:cxn modelId="{83B6273C-DB25-3C4A-8043-C672B50A797E}" type="presParOf" srcId="{F9EB3A4F-B0FB-A44B-B05B-092F074771DF}" destId="{FE111BB2-A884-854F-9AC1-3A5C86E91B87}" srcOrd="2" destOrd="0" presId="urn:microsoft.com/office/officeart/2008/layout/LinedList"/>
    <dgm:cxn modelId="{A74E7B30-4E68-F842-87E9-3F03E730FC96}" type="presParOf" srcId="{F9EB3A4F-B0FB-A44B-B05B-092F074771DF}" destId="{29221604-38B1-6449-AC40-52B9E9ABA3EB}" srcOrd="3" destOrd="0" presId="urn:microsoft.com/office/officeart/2008/layout/LinedList"/>
    <dgm:cxn modelId="{D631E5A7-9488-8E4D-8E5B-EE885C241450}" type="presParOf" srcId="{29221604-38B1-6449-AC40-52B9E9ABA3EB}" destId="{65EBA4E3-AEAF-B344-9BFD-51B86EDDB7CE}" srcOrd="0" destOrd="0" presId="urn:microsoft.com/office/officeart/2008/layout/LinedList"/>
    <dgm:cxn modelId="{55FF7090-1357-F64E-ADB2-29A96027BD5A}" type="presParOf" srcId="{29221604-38B1-6449-AC40-52B9E9ABA3EB}" destId="{00A88BBC-2E62-D245-BBA0-710E9C37D9E6}" srcOrd="1" destOrd="0" presId="urn:microsoft.com/office/officeart/2008/layout/LinedList"/>
    <dgm:cxn modelId="{7F8240C7-C693-CF40-9D3B-AFD03539EB7E}" type="presParOf" srcId="{F9EB3A4F-B0FB-A44B-B05B-092F074771DF}" destId="{AB0DF061-FB23-3844-BB0E-AA6FA1E67598}" srcOrd="4" destOrd="0" presId="urn:microsoft.com/office/officeart/2008/layout/LinedList"/>
    <dgm:cxn modelId="{257B47BB-0E19-5048-8108-9810EC60CF59}" type="presParOf" srcId="{F9EB3A4F-B0FB-A44B-B05B-092F074771DF}" destId="{F98A685A-90E8-8A47-B10A-E327497460C6}" srcOrd="5" destOrd="0" presId="urn:microsoft.com/office/officeart/2008/layout/LinedList"/>
    <dgm:cxn modelId="{9DCE5339-B07F-7446-89AC-31EB3F27133F}" type="presParOf" srcId="{F98A685A-90E8-8A47-B10A-E327497460C6}" destId="{4E9D4064-7C56-E44B-979E-336EA2F72EE6}" srcOrd="0" destOrd="0" presId="urn:microsoft.com/office/officeart/2008/layout/LinedList"/>
    <dgm:cxn modelId="{0AD51B3B-B8A5-5B4F-AB95-063C8A9345BB}" type="presParOf" srcId="{F98A685A-90E8-8A47-B10A-E327497460C6}" destId="{D562D136-5272-C04F-A0F2-5E087869B869}" srcOrd="1" destOrd="0" presId="urn:microsoft.com/office/officeart/2008/layout/LinedList"/>
    <dgm:cxn modelId="{A4C423A2-476B-8944-A685-5DBF3F94D4FD}" type="presParOf" srcId="{F9EB3A4F-B0FB-A44B-B05B-092F074771DF}" destId="{6D932AD1-C57F-5B49-9951-77B3A9D0A514}" srcOrd="6" destOrd="0" presId="urn:microsoft.com/office/officeart/2008/layout/LinedList"/>
    <dgm:cxn modelId="{D40718C3-6A2D-FB43-B9C3-985C58FCC2F3}" type="presParOf" srcId="{F9EB3A4F-B0FB-A44B-B05B-092F074771DF}" destId="{9D31C8AD-BB15-EE45-95DD-B8EBE2F6952D}" srcOrd="7" destOrd="0" presId="urn:microsoft.com/office/officeart/2008/layout/LinedList"/>
    <dgm:cxn modelId="{A38D791D-2593-EC4C-A1C6-F1FFD1028DFD}" type="presParOf" srcId="{9D31C8AD-BB15-EE45-95DD-B8EBE2F6952D}" destId="{807AC251-0821-0B42-95E8-2DF218A10908}" srcOrd="0" destOrd="0" presId="urn:microsoft.com/office/officeart/2008/layout/LinedList"/>
    <dgm:cxn modelId="{F95B708F-9BFF-2E4B-A563-54920852DFF7}" type="presParOf" srcId="{9D31C8AD-BB15-EE45-95DD-B8EBE2F6952D}" destId="{3EA7E222-1958-3540-A1E0-D176A1AD5997}" srcOrd="1" destOrd="0" presId="urn:microsoft.com/office/officeart/2008/layout/LinedList"/>
    <dgm:cxn modelId="{D3465D9B-5016-1E42-BC25-B7406C204916}" type="presParOf" srcId="{F9EB3A4F-B0FB-A44B-B05B-092F074771DF}" destId="{E13FAFD7-2426-0848-AE77-38AE894D0E5C}" srcOrd="8" destOrd="0" presId="urn:microsoft.com/office/officeart/2008/layout/LinedList"/>
    <dgm:cxn modelId="{D2977B93-46AF-954C-A9CA-04EF16063E88}" type="presParOf" srcId="{F9EB3A4F-B0FB-A44B-B05B-092F074771DF}" destId="{5BF26E7C-DFAE-484F-8100-82108F1F0D66}" srcOrd="9" destOrd="0" presId="urn:microsoft.com/office/officeart/2008/layout/LinedList"/>
    <dgm:cxn modelId="{1CC999FB-8A27-914E-B21B-3C82D76B658D}" type="presParOf" srcId="{5BF26E7C-DFAE-484F-8100-82108F1F0D66}" destId="{6DFEDDE9-C636-8149-A225-EC011C3C13CB}" srcOrd="0" destOrd="0" presId="urn:microsoft.com/office/officeart/2008/layout/LinedList"/>
    <dgm:cxn modelId="{C3356749-9BF3-E14F-AC68-48F60A566649}" type="presParOf" srcId="{5BF26E7C-DFAE-484F-8100-82108F1F0D66}" destId="{968D4A53-687C-8C4D-B961-E126CA9D17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97472A-85FB-47CE-BAAD-8E76498AF749}"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n-US"/>
        </a:p>
      </dgm:t>
    </dgm:pt>
    <dgm:pt modelId="{F62BD255-4E52-4D15-85CC-323F6509FC5B}">
      <dgm:prSet/>
      <dgm:spPr/>
      <dgm:t>
        <a:bodyPr/>
        <a:lstStyle/>
        <a:p>
          <a:r>
            <a:rPr kumimoji="1" lang="en-US" dirty="0" err="1"/>
            <a:t>Voiced:有声音</a:t>
          </a:r>
          <a:endParaRPr kumimoji="1" lang="en-US" dirty="0"/>
        </a:p>
        <a:p>
          <a:r>
            <a:rPr kumimoji="1" lang="en-US" dirty="0"/>
            <a:t>The vocal chords vibrate.</a:t>
          </a:r>
          <a:endParaRPr lang="en-US" dirty="0"/>
        </a:p>
      </dgm:t>
    </dgm:pt>
    <dgm:pt modelId="{99A4355D-8A60-4DAE-9C8F-217158183BC4}" type="parTrans" cxnId="{5F70DB0C-2821-4188-86D9-B4FE5F5F1A07}">
      <dgm:prSet/>
      <dgm:spPr/>
      <dgm:t>
        <a:bodyPr/>
        <a:lstStyle/>
        <a:p>
          <a:endParaRPr lang="en-US"/>
        </a:p>
      </dgm:t>
    </dgm:pt>
    <dgm:pt modelId="{0392A03B-3F8E-4301-8469-81CAE69C56EE}" type="sibTrans" cxnId="{5F70DB0C-2821-4188-86D9-B4FE5F5F1A07}">
      <dgm:prSet/>
      <dgm:spPr/>
      <dgm:t>
        <a:bodyPr/>
        <a:lstStyle/>
        <a:p>
          <a:endParaRPr lang="en-US"/>
        </a:p>
      </dgm:t>
    </dgm:pt>
    <dgm:pt modelId="{BFF27BB3-1B55-4D55-B2D9-A5253E8009B2}">
      <dgm:prSet/>
      <dgm:spPr/>
      <dgm:t>
        <a:bodyPr/>
        <a:lstStyle/>
        <a:p>
          <a:r>
            <a:rPr kumimoji="1" lang="en-US" dirty="0" err="1"/>
            <a:t>Voiceless:無声音</a:t>
          </a:r>
          <a:endParaRPr kumimoji="1" lang="en-US" dirty="0"/>
        </a:p>
        <a:p>
          <a:r>
            <a:rPr kumimoji="1" lang="en-US" dirty="0"/>
            <a:t>The vocal chords do not vibrate.</a:t>
          </a:r>
          <a:endParaRPr lang="en-US" dirty="0"/>
        </a:p>
      </dgm:t>
    </dgm:pt>
    <dgm:pt modelId="{F008367C-04F4-4816-A092-03B40AEC28A4}" type="parTrans" cxnId="{21D14CB7-2448-4E7E-8500-8194548C50A8}">
      <dgm:prSet/>
      <dgm:spPr/>
      <dgm:t>
        <a:bodyPr/>
        <a:lstStyle/>
        <a:p>
          <a:endParaRPr lang="en-US"/>
        </a:p>
      </dgm:t>
    </dgm:pt>
    <dgm:pt modelId="{DB7193AE-3722-48B5-8AC0-4A8E57D4E809}" type="sibTrans" cxnId="{21D14CB7-2448-4E7E-8500-8194548C50A8}">
      <dgm:prSet/>
      <dgm:spPr/>
      <dgm:t>
        <a:bodyPr/>
        <a:lstStyle/>
        <a:p>
          <a:endParaRPr lang="en-US"/>
        </a:p>
      </dgm:t>
    </dgm:pt>
    <dgm:pt modelId="{16A2D525-48A9-544D-9A6C-28DA2D8AA120}" type="pres">
      <dgm:prSet presAssocID="{D497472A-85FB-47CE-BAAD-8E76498AF749}" presName="diagram" presStyleCnt="0">
        <dgm:presLayoutVars>
          <dgm:chPref val="1"/>
          <dgm:dir/>
          <dgm:animOne val="branch"/>
          <dgm:animLvl val="lvl"/>
          <dgm:resizeHandles/>
        </dgm:presLayoutVars>
      </dgm:prSet>
      <dgm:spPr/>
    </dgm:pt>
    <dgm:pt modelId="{B615EF8E-D31C-8245-B3D2-6E239E30F37A}" type="pres">
      <dgm:prSet presAssocID="{F62BD255-4E52-4D15-85CC-323F6509FC5B}" presName="root" presStyleCnt="0"/>
      <dgm:spPr/>
    </dgm:pt>
    <dgm:pt modelId="{A169B380-4075-6B48-9C3C-126155A1F579}" type="pres">
      <dgm:prSet presAssocID="{F62BD255-4E52-4D15-85CC-323F6509FC5B}" presName="rootComposite" presStyleCnt="0"/>
      <dgm:spPr/>
    </dgm:pt>
    <dgm:pt modelId="{27A175A3-3833-6349-8322-6FDF544204BD}" type="pres">
      <dgm:prSet presAssocID="{F62BD255-4E52-4D15-85CC-323F6509FC5B}" presName="rootText" presStyleLbl="node1" presStyleIdx="0" presStyleCnt="2"/>
      <dgm:spPr/>
    </dgm:pt>
    <dgm:pt modelId="{BDBD4A8D-18AC-BA43-A4E6-464B309C12C9}" type="pres">
      <dgm:prSet presAssocID="{F62BD255-4E52-4D15-85CC-323F6509FC5B}" presName="rootConnector" presStyleLbl="node1" presStyleIdx="0" presStyleCnt="2"/>
      <dgm:spPr/>
    </dgm:pt>
    <dgm:pt modelId="{113CC581-27DE-9646-84D4-417DEFEDF45D}" type="pres">
      <dgm:prSet presAssocID="{F62BD255-4E52-4D15-85CC-323F6509FC5B}" presName="childShape" presStyleCnt="0"/>
      <dgm:spPr/>
    </dgm:pt>
    <dgm:pt modelId="{2F11F1A9-309A-2D4B-A1D8-C59805D23E9A}" type="pres">
      <dgm:prSet presAssocID="{BFF27BB3-1B55-4D55-B2D9-A5253E8009B2}" presName="root" presStyleCnt="0"/>
      <dgm:spPr/>
    </dgm:pt>
    <dgm:pt modelId="{E8E47FC7-798D-2945-824E-9BA24A1C7D81}" type="pres">
      <dgm:prSet presAssocID="{BFF27BB3-1B55-4D55-B2D9-A5253E8009B2}" presName="rootComposite" presStyleCnt="0"/>
      <dgm:spPr/>
    </dgm:pt>
    <dgm:pt modelId="{882ED709-DB79-544D-A497-3AA9DC54E1A4}" type="pres">
      <dgm:prSet presAssocID="{BFF27BB3-1B55-4D55-B2D9-A5253E8009B2}" presName="rootText" presStyleLbl="node1" presStyleIdx="1" presStyleCnt="2"/>
      <dgm:spPr/>
    </dgm:pt>
    <dgm:pt modelId="{20F2F67D-E091-184E-987E-4D2D5A647171}" type="pres">
      <dgm:prSet presAssocID="{BFF27BB3-1B55-4D55-B2D9-A5253E8009B2}" presName="rootConnector" presStyleLbl="node1" presStyleIdx="1" presStyleCnt="2"/>
      <dgm:spPr/>
    </dgm:pt>
    <dgm:pt modelId="{BDBDEAD2-9E3B-B741-A168-1960350318AE}" type="pres">
      <dgm:prSet presAssocID="{BFF27BB3-1B55-4D55-B2D9-A5253E8009B2}" presName="childShape" presStyleCnt="0"/>
      <dgm:spPr/>
    </dgm:pt>
  </dgm:ptLst>
  <dgm:cxnLst>
    <dgm:cxn modelId="{5F70DB0C-2821-4188-86D9-B4FE5F5F1A07}" srcId="{D497472A-85FB-47CE-BAAD-8E76498AF749}" destId="{F62BD255-4E52-4D15-85CC-323F6509FC5B}" srcOrd="0" destOrd="0" parTransId="{99A4355D-8A60-4DAE-9C8F-217158183BC4}" sibTransId="{0392A03B-3F8E-4301-8469-81CAE69C56EE}"/>
    <dgm:cxn modelId="{F98E955B-22DC-A140-B6F4-DB7445897771}" type="presOf" srcId="{BFF27BB3-1B55-4D55-B2D9-A5253E8009B2}" destId="{20F2F67D-E091-184E-987E-4D2D5A647171}" srcOrd="1" destOrd="0" presId="urn:microsoft.com/office/officeart/2005/8/layout/hierarchy3"/>
    <dgm:cxn modelId="{54A6B160-9AAC-C245-A61F-46D1E9C8D9B5}" type="presOf" srcId="{BFF27BB3-1B55-4D55-B2D9-A5253E8009B2}" destId="{882ED709-DB79-544D-A497-3AA9DC54E1A4}" srcOrd="0" destOrd="0" presId="urn:microsoft.com/office/officeart/2005/8/layout/hierarchy3"/>
    <dgm:cxn modelId="{38FC3163-3B7E-E74D-A429-0C5BB281ED06}" type="presOf" srcId="{D497472A-85FB-47CE-BAAD-8E76498AF749}" destId="{16A2D525-48A9-544D-9A6C-28DA2D8AA120}" srcOrd="0" destOrd="0" presId="urn:microsoft.com/office/officeart/2005/8/layout/hierarchy3"/>
    <dgm:cxn modelId="{5D39898F-543F-554E-9EB0-56A5D7C7C138}" type="presOf" srcId="{F62BD255-4E52-4D15-85CC-323F6509FC5B}" destId="{27A175A3-3833-6349-8322-6FDF544204BD}" srcOrd="0" destOrd="0" presId="urn:microsoft.com/office/officeart/2005/8/layout/hierarchy3"/>
    <dgm:cxn modelId="{21D14CB7-2448-4E7E-8500-8194548C50A8}" srcId="{D497472A-85FB-47CE-BAAD-8E76498AF749}" destId="{BFF27BB3-1B55-4D55-B2D9-A5253E8009B2}" srcOrd="1" destOrd="0" parTransId="{F008367C-04F4-4816-A092-03B40AEC28A4}" sibTransId="{DB7193AE-3722-48B5-8AC0-4A8E57D4E809}"/>
    <dgm:cxn modelId="{80D688C2-5839-5046-8F99-32ABE5C21C1C}" type="presOf" srcId="{F62BD255-4E52-4D15-85CC-323F6509FC5B}" destId="{BDBD4A8D-18AC-BA43-A4E6-464B309C12C9}" srcOrd="1" destOrd="0" presId="urn:microsoft.com/office/officeart/2005/8/layout/hierarchy3"/>
    <dgm:cxn modelId="{E6AB287B-846A-7547-B626-24C68E6E1A6A}" type="presParOf" srcId="{16A2D525-48A9-544D-9A6C-28DA2D8AA120}" destId="{B615EF8E-D31C-8245-B3D2-6E239E30F37A}" srcOrd="0" destOrd="0" presId="urn:microsoft.com/office/officeart/2005/8/layout/hierarchy3"/>
    <dgm:cxn modelId="{E791BE5A-1C34-BB44-8D13-D35867EA7981}" type="presParOf" srcId="{B615EF8E-D31C-8245-B3D2-6E239E30F37A}" destId="{A169B380-4075-6B48-9C3C-126155A1F579}" srcOrd="0" destOrd="0" presId="urn:microsoft.com/office/officeart/2005/8/layout/hierarchy3"/>
    <dgm:cxn modelId="{BC456416-4FE3-E94D-AE5C-B0DC3363F721}" type="presParOf" srcId="{A169B380-4075-6B48-9C3C-126155A1F579}" destId="{27A175A3-3833-6349-8322-6FDF544204BD}" srcOrd="0" destOrd="0" presId="urn:microsoft.com/office/officeart/2005/8/layout/hierarchy3"/>
    <dgm:cxn modelId="{2A0292F9-E3A1-7A4C-9260-BDFCA27B4D52}" type="presParOf" srcId="{A169B380-4075-6B48-9C3C-126155A1F579}" destId="{BDBD4A8D-18AC-BA43-A4E6-464B309C12C9}" srcOrd="1" destOrd="0" presId="urn:microsoft.com/office/officeart/2005/8/layout/hierarchy3"/>
    <dgm:cxn modelId="{55B021C9-CE9F-914C-8256-620433D2D284}" type="presParOf" srcId="{B615EF8E-D31C-8245-B3D2-6E239E30F37A}" destId="{113CC581-27DE-9646-84D4-417DEFEDF45D}" srcOrd="1" destOrd="0" presId="urn:microsoft.com/office/officeart/2005/8/layout/hierarchy3"/>
    <dgm:cxn modelId="{CA5A74FE-4B9F-944B-B935-B1C1AEC39C2E}" type="presParOf" srcId="{16A2D525-48A9-544D-9A6C-28DA2D8AA120}" destId="{2F11F1A9-309A-2D4B-A1D8-C59805D23E9A}" srcOrd="1" destOrd="0" presId="urn:microsoft.com/office/officeart/2005/8/layout/hierarchy3"/>
    <dgm:cxn modelId="{5CB1A665-C07D-F64A-97B5-626BC6607387}" type="presParOf" srcId="{2F11F1A9-309A-2D4B-A1D8-C59805D23E9A}" destId="{E8E47FC7-798D-2945-824E-9BA24A1C7D81}" srcOrd="0" destOrd="0" presId="urn:microsoft.com/office/officeart/2005/8/layout/hierarchy3"/>
    <dgm:cxn modelId="{771A6A0B-9188-634D-A79F-9C2308933EDE}" type="presParOf" srcId="{E8E47FC7-798D-2945-824E-9BA24A1C7D81}" destId="{882ED709-DB79-544D-A497-3AA9DC54E1A4}" srcOrd="0" destOrd="0" presId="urn:microsoft.com/office/officeart/2005/8/layout/hierarchy3"/>
    <dgm:cxn modelId="{0968E790-09B7-6E47-96F4-7720B486D367}" type="presParOf" srcId="{E8E47FC7-798D-2945-824E-9BA24A1C7D81}" destId="{20F2F67D-E091-184E-987E-4D2D5A647171}" srcOrd="1" destOrd="0" presId="urn:microsoft.com/office/officeart/2005/8/layout/hierarchy3"/>
    <dgm:cxn modelId="{F114D2F4-04BB-224B-A3E3-0A76FC2EDF44}" type="presParOf" srcId="{2F11F1A9-309A-2D4B-A1D8-C59805D23E9A}" destId="{BDBDEAD2-9E3B-B741-A168-1960350318AE}"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BEE24-96DA-4158-B2EC-CA132D742B2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0B40BC2-0DC7-4DB7-9708-79A940156FA2}">
      <dgm:prSet/>
      <dgm:spPr/>
      <dgm:t>
        <a:bodyPr/>
        <a:lstStyle/>
        <a:p>
          <a:r>
            <a:rPr kumimoji="1" lang="en-US" dirty="0"/>
            <a:t>English: Stress-timed language - Syllable oriented</a:t>
          </a:r>
        </a:p>
      </dgm:t>
    </dgm:pt>
    <dgm:pt modelId="{FDC4EF78-AFE9-44FA-9669-DF78ACDB53B7}" type="parTrans" cxnId="{D7E0AE1E-159C-4CEA-B6BC-4FDCE7865F49}">
      <dgm:prSet/>
      <dgm:spPr/>
      <dgm:t>
        <a:bodyPr/>
        <a:lstStyle/>
        <a:p>
          <a:endParaRPr lang="en-US"/>
        </a:p>
      </dgm:t>
    </dgm:pt>
    <dgm:pt modelId="{3F0E43BA-4B7A-4FE2-AE10-11C4A42318D2}" type="sibTrans" cxnId="{D7E0AE1E-159C-4CEA-B6BC-4FDCE7865F49}">
      <dgm:prSet/>
      <dgm:spPr/>
      <dgm:t>
        <a:bodyPr/>
        <a:lstStyle/>
        <a:p>
          <a:endParaRPr lang="en-US"/>
        </a:p>
      </dgm:t>
    </dgm:pt>
    <dgm:pt modelId="{DE212B03-6D0C-4FDE-B84D-C500255BA2C5}">
      <dgm:prSet/>
      <dgm:spPr/>
      <dgm:t>
        <a:bodyPr/>
        <a:lstStyle/>
        <a:p>
          <a:r>
            <a:rPr kumimoji="1" lang="en-US" dirty="0"/>
            <a:t>Japanese: Mora-timed language Mora oriented</a:t>
          </a:r>
          <a:endParaRPr lang="en-US" dirty="0"/>
        </a:p>
      </dgm:t>
    </dgm:pt>
    <dgm:pt modelId="{BBDAF005-2E01-4810-A62E-9BD3D869FA3F}" type="parTrans" cxnId="{53046978-F0E2-4CA2-A7AC-9C7B6F119729}">
      <dgm:prSet/>
      <dgm:spPr/>
      <dgm:t>
        <a:bodyPr/>
        <a:lstStyle/>
        <a:p>
          <a:endParaRPr lang="en-US"/>
        </a:p>
      </dgm:t>
    </dgm:pt>
    <dgm:pt modelId="{B1118CBA-34C2-4F03-A916-51A3BD7A1746}" type="sibTrans" cxnId="{53046978-F0E2-4CA2-A7AC-9C7B6F119729}">
      <dgm:prSet/>
      <dgm:spPr/>
      <dgm:t>
        <a:bodyPr/>
        <a:lstStyle/>
        <a:p>
          <a:endParaRPr lang="en-US"/>
        </a:p>
      </dgm:t>
    </dgm:pt>
    <dgm:pt modelId="{E0344B79-F23E-094B-B1D9-C15B873D3B00}" type="pres">
      <dgm:prSet presAssocID="{262BEE24-96DA-4158-B2EC-CA132D742B23}" presName="hierChild1" presStyleCnt="0">
        <dgm:presLayoutVars>
          <dgm:chPref val="1"/>
          <dgm:dir/>
          <dgm:animOne val="branch"/>
          <dgm:animLvl val="lvl"/>
          <dgm:resizeHandles/>
        </dgm:presLayoutVars>
      </dgm:prSet>
      <dgm:spPr/>
    </dgm:pt>
    <dgm:pt modelId="{579524DE-32DD-D541-BAB9-659F8CE2E235}" type="pres">
      <dgm:prSet presAssocID="{E0B40BC2-0DC7-4DB7-9708-79A940156FA2}" presName="hierRoot1" presStyleCnt="0"/>
      <dgm:spPr/>
    </dgm:pt>
    <dgm:pt modelId="{982F1857-E9EC-0445-8123-4E4A62268494}" type="pres">
      <dgm:prSet presAssocID="{E0B40BC2-0DC7-4DB7-9708-79A940156FA2}" presName="composite" presStyleCnt="0"/>
      <dgm:spPr/>
    </dgm:pt>
    <dgm:pt modelId="{C42DBA10-2200-3D40-B352-3820199CA025}" type="pres">
      <dgm:prSet presAssocID="{E0B40BC2-0DC7-4DB7-9708-79A940156FA2}" presName="background" presStyleLbl="node0" presStyleIdx="0" presStyleCnt="2"/>
      <dgm:spPr/>
    </dgm:pt>
    <dgm:pt modelId="{7862A60F-8BDE-C742-A73D-9FD7A8677CDC}" type="pres">
      <dgm:prSet presAssocID="{E0B40BC2-0DC7-4DB7-9708-79A940156FA2}" presName="text" presStyleLbl="fgAcc0" presStyleIdx="0" presStyleCnt="2">
        <dgm:presLayoutVars>
          <dgm:chPref val="3"/>
        </dgm:presLayoutVars>
      </dgm:prSet>
      <dgm:spPr/>
    </dgm:pt>
    <dgm:pt modelId="{D8F115F0-640E-6B46-9EE6-130933CC7BAA}" type="pres">
      <dgm:prSet presAssocID="{E0B40BC2-0DC7-4DB7-9708-79A940156FA2}" presName="hierChild2" presStyleCnt="0"/>
      <dgm:spPr/>
    </dgm:pt>
    <dgm:pt modelId="{26B46053-9B91-B14B-AB56-81D9F2421C50}" type="pres">
      <dgm:prSet presAssocID="{DE212B03-6D0C-4FDE-B84D-C500255BA2C5}" presName="hierRoot1" presStyleCnt="0"/>
      <dgm:spPr/>
    </dgm:pt>
    <dgm:pt modelId="{4DF8F2E4-95EC-E541-8359-CEAA2C3FB8D2}" type="pres">
      <dgm:prSet presAssocID="{DE212B03-6D0C-4FDE-B84D-C500255BA2C5}" presName="composite" presStyleCnt="0"/>
      <dgm:spPr/>
    </dgm:pt>
    <dgm:pt modelId="{353C0D70-FFA8-564E-BB88-BF8084C4A2E7}" type="pres">
      <dgm:prSet presAssocID="{DE212B03-6D0C-4FDE-B84D-C500255BA2C5}" presName="background" presStyleLbl="node0" presStyleIdx="1" presStyleCnt="2"/>
      <dgm:spPr/>
    </dgm:pt>
    <dgm:pt modelId="{3D6D442F-8081-A74F-9B22-641FD4B9DD26}" type="pres">
      <dgm:prSet presAssocID="{DE212B03-6D0C-4FDE-B84D-C500255BA2C5}" presName="text" presStyleLbl="fgAcc0" presStyleIdx="1" presStyleCnt="2">
        <dgm:presLayoutVars>
          <dgm:chPref val="3"/>
        </dgm:presLayoutVars>
      </dgm:prSet>
      <dgm:spPr/>
    </dgm:pt>
    <dgm:pt modelId="{A8D9D0F7-C0D4-FB4D-BE21-452A8539B153}" type="pres">
      <dgm:prSet presAssocID="{DE212B03-6D0C-4FDE-B84D-C500255BA2C5}" presName="hierChild2" presStyleCnt="0"/>
      <dgm:spPr/>
    </dgm:pt>
  </dgm:ptLst>
  <dgm:cxnLst>
    <dgm:cxn modelId="{D7E0AE1E-159C-4CEA-B6BC-4FDCE7865F49}" srcId="{262BEE24-96DA-4158-B2EC-CA132D742B23}" destId="{E0B40BC2-0DC7-4DB7-9708-79A940156FA2}" srcOrd="0" destOrd="0" parTransId="{FDC4EF78-AFE9-44FA-9669-DF78ACDB53B7}" sibTransId="{3F0E43BA-4B7A-4FE2-AE10-11C4A42318D2}"/>
    <dgm:cxn modelId="{2E70451F-214F-AA48-8C96-217BC9051E51}" type="presOf" srcId="{DE212B03-6D0C-4FDE-B84D-C500255BA2C5}" destId="{3D6D442F-8081-A74F-9B22-641FD4B9DD26}" srcOrd="0" destOrd="0" presId="urn:microsoft.com/office/officeart/2005/8/layout/hierarchy1"/>
    <dgm:cxn modelId="{0DE45C3B-72D6-0240-B62C-5CF538C519F8}" type="presOf" srcId="{E0B40BC2-0DC7-4DB7-9708-79A940156FA2}" destId="{7862A60F-8BDE-C742-A73D-9FD7A8677CDC}" srcOrd="0" destOrd="0" presId="urn:microsoft.com/office/officeart/2005/8/layout/hierarchy1"/>
    <dgm:cxn modelId="{53046978-F0E2-4CA2-A7AC-9C7B6F119729}" srcId="{262BEE24-96DA-4158-B2EC-CA132D742B23}" destId="{DE212B03-6D0C-4FDE-B84D-C500255BA2C5}" srcOrd="1" destOrd="0" parTransId="{BBDAF005-2E01-4810-A62E-9BD3D869FA3F}" sibTransId="{B1118CBA-34C2-4F03-A916-51A3BD7A1746}"/>
    <dgm:cxn modelId="{6B77F3CB-4097-B64D-9C3C-16D0C9D9CEE9}" type="presOf" srcId="{262BEE24-96DA-4158-B2EC-CA132D742B23}" destId="{E0344B79-F23E-094B-B1D9-C15B873D3B00}" srcOrd="0" destOrd="0" presId="urn:microsoft.com/office/officeart/2005/8/layout/hierarchy1"/>
    <dgm:cxn modelId="{5DE4E5D6-7D93-7D4E-BD95-78C342A7BE33}" type="presParOf" srcId="{E0344B79-F23E-094B-B1D9-C15B873D3B00}" destId="{579524DE-32DD-D541-BAB9-659F8CE2E235}" srcOrd="0" destOrd="0" presId="urn:microsoft.com/office/officeart/2005/8/layout/hierarchy1"/>
    <dgm:cxn modelId="{86ED5B58-D1AE-A04E-9BBD-F01F437662D5}" type="presParOf" srcId="{579524DE-32DD-D541-BAB9-659F8CE2E235}" destId="{982F1857-E9EC-0445-8123-4E4A62268494}" srcOrd="0" destOrd="0" presId="urn:microsoft.com/office/officeart/2005/8/layout/hierarchy1"/>
    <dgm:cxn modelId="{6B7BCE64-7695-E148-A743-8012C9A8C097}" type="presParOf" srcId="{982F1857-E9EC-0445-8123-4E4A62268494}" destId="{C42DBA10-2200-3D40-B352-3820199CA025}" srcOrd="0" destOrd="0" presId="urn:microsoft.com/office/officeart/2005/8/layout/hierarchy1"/>
    <dgm:cxn modelId="{DC1DA1D4-E570-C740-BB1C-25808D7A1101}" type="presParOf" srcId="{982F1857-E9EC-0445-8123-4E4A62268494}" destId="{7862A60F-8BDE-C742-A73D-9FD7A8677CDC}" srcOrd="1" destOrd="0" presId="urn:microsoft.com/office/officeart/2005/8/layout/hierarchy1"/>
    <dgm:cxn modelId="{0267FE16-D3F1-7D49-B125-93622B09C196}" type="presParOf" srcId="{579524DE-32DD-D541-BAB9-659F8CE2E235}" destId="{D8F115F0-640E-6B46-9EE6-130933CC7BAA}" srcOrd="1" destOrd="0" presId="urn:microsoft.com/office/officeart/2005/8/layout/hierarchy1"/>
    <dgm:cxn modelId="{BB50F245-2A5C-1C44-8B94-C82C09CF782D}" type="presParOf" srcId="{E0344B79-F23E-094B-B1D9-C15B873D3B00}" destId="{26B46053-9B91-B14B-AB56-81D9F2421C50}" srcOrd="1" destOrd="0" presId="urn:microsoft.com/office/officeart/2005/8/layout/hierarchy1"/>
    <dgm:cxn modelId="{A4A27019-4308-904F-9D73-B0F9EA4E8143}" type="presParOf" srcId="{26B46053-9B91-B14B-AB56-81D9F2421C50}" destId="{4DF8F2E4-95EC-E541-8359-CEAA2C3FB8D2}" srcOrd="0" destOrd="0" presId="urn:microsoft.com/office/officeart/2005/8/layout/hierarchy1"/>
    <dgm:cxn modelId="{88581A94-2C6F-8545-9D2A-FACAE4113F72}" type="presParOf" srcId="{4DF8F2E4-95EC-E541-8359-CEAA2C3FB8D2}" destId="{353C0D70-FFA8-564E-BB88-BF8084C4A2E7}" srcOrd="0" destOrd="0" presId="urn:microsoft.com/office/officeart/2005/8/layout/hierarchy1"/>
    <dgm:cxn modelId="{BDA9AEBE-AD65-5846-A145-89AF807512D7}" type="presParOf" srcId="{4DF8F2E4-95EC-E541-8359-CEAA2C3FB8D2}" destId="{3D6D442F-8081-A74F-9B22-641FD4B9DD26}" srcOrd="1" destOrd="0" presId="urn:microsoft.com/office/officeart/2005/8/layout/hierarchy1"/>
    <dgm:cxn modelId="{99432722-DEBA-EC41-9487-0EEEFC8CAD6C}" type="presParOf" srcId="{26B46053-9B91-B14B-AB56-81D9F2421C50}" destId="{A8D9D0F7-C0D4-FB4D-BE21-452A8539B1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8CD591-D994-4C39-99F0-27BE2C742E5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851AD75-2BE2-47FF-9F7E-FCFEFF46D4AD}">
      <dgm:prSet/>
      <dgm:spPr/>
      <dgm:t>
        <a:bodyPr/>
        <a:lstStyle/>
        <a:p>
          <a:r>
            <a:rPr kumimoji="1" lang="en-US" dirty="0"/>
            <a:t>English: </a:t>
          </a:r>
          <a:r>
            <a:rPr kumimoji="1" lang="en-US" dirty="0" err="1"/>
            <a:t>音節</a:t>
          </a:r>
          <a:r>
            <a:rPr kumimoji="1" lang="ja-JP" altLang="en-US"/>
            <a:t> </a:t>
          </a:r>
          <a:r>
            <a:rPr kumimoji="1" lang="en-US" altLang="ja-JP" dirty="0"/>
            <a:t>Syllable</a:t>
          </a:r>
          <a:endParaRPr lang="en-US" dirty="0"/>
        </a:p>
      </dgm:t>
    </dgm:pt>
    <dgm:pt modelId="{7E7516FE-6DCC-4776-8DD0-413E8C7033D0}" type="parTrans" cxnId="{3B4E3C47-3430-41CA-A0A5-89ADBEB6628D}">
      <dgm:prSet/>
      <dgm:spPr/>
      <dgm:t>
        <a:bodyPr/>
        <a:lstStyle/>
        <a:p>
          <a:endParaRPr lang="en-US"/>
        </a:p>
      </dgm:t>
    </dgm:pt>
    <dgm:pt modelId="{8A88CF15-87E9-4559-AC0C-A9192E84ECD4}" type="sibTrans" cxnId="{3B4E3C47-3430-41CA-A0A5-89ADBEB6628D}">
      <dgm:prSet/>
      <dgm:spPr/>
      <dgm:t>
        <a:bodyPr/>
        <a:lstStyle/>
        <a:p>
          <a:endParaRPr lang="en-US"/>
        </a:p>
      </dgm:t>
    </dgm:pt>
    <dgm:pt modelId="{D8723ED3-3245-498A-A3A4-2FD77DB0155E}">
      <dgm:prSet/>
      <dgm:spPr/>
      <dgm:t>
        <a:bodyPr/>
        <a:lstStyle/>
        <a:p>
          <a:r>
            <a:rPr kumimoji="1" lang="en-US" dirty="0"/>
            <a:t>/ </a:t>
          </a:r>
          <a:r>
            <a:rPr kumimoji="1" lang="en-US" dirty="0" err="1"/>
            <a:t>streɪt</a:t>
          </a:r>
          <a:r>
            <a:rPr kumimoji="1" lang="en-US" dirty="0"/>
            <a:t> /	CCCVC</a:t>
          </a:r>
          <a:endParaRPr lang="en-US" dirty="0"/>
        </a:p>
      </dgm:t>
    </dgm:pt>
    <dgm:pt modelId="{9C574E3C-B00B-43F0-A70C-462297C9AF67}" type="parTrans" cxnId="{28B25A59-D731-4FA4-B911-C4C750424910}">
      <dgm:prSet/>
      <dgm:spPr/>
      <dgm:t>
        <a:bodyPr/>
        <a:lstStyle/>
        <a:p>
          <a:endParaRPr lang="en-US"/>
        </a:p>
      </dgm:t>
    </dgm:pt>
    <dgm:pt modelId="{F3DFBC17-A97A-421E-8296-2B678950A3B9}" type="sibTrans" cxnId="{28B25A59-D731-4FA4-B911-C4C750424910}">
      <dgm:prSet/>
      <dgm:spPr/>
      <dgm:t>
        <a:bodyPr/>
        <a:lstStyle/>
        <a:p>
          <a:endParaRPr lang="en-US"/>
        </a:p>
      </dgm:t>
    </dgm:pt>
    <dgm:pt modelId="{44AC336B-18BA-4D9B-8371-1722689C5007}">
      <dgm:prSet/>
      <dgm:spPr/>
      <dgm:t>
        <a:bodyPr/>
        <a:lstStyle/>
        <a:p>
          <a:r>
            <a:rPr kumimoji="1" lang="en-US" dirty="0"/>
            <a:t>Japanese: </a:t>
          </a:r>
          <a:r>
            <a:rPr kumimoji="1" lang="en-US" dirty="0" err="1"/>
            <a:t>拍</a:t>
          </a:r>
          <a:r>
            <a:rPr kumimoji="1" lang="ja-JP" altLang="en-US"/>
            <a:t> </a:t>
          </a:r>
          <a:r>
            <a:rPr kumimoji="1" lang="en-US" altLang="ja-JP" dirty="0"/>
            <a:t>Mora</a:t>
          </a:r>
          <a:endParaRPr lang="en-US" dirty="0"/>
        </a:p>
      </dgm:t>
    </dgm:pt>
    <dgm:pt modelId="{B2FB716E-CFD5-4CEB-AE64-501CEECFD496}" type="parTrans" cxnId="{3FC4CF5A-9079-408C-B6A3-5BC5F14080F4}">
      <dgm:prSet/>
      <dgm:spPr/>
      <dgm:t>
        <a:bodyPr/>
        <a:lstStyle/>
        <a:p>
          <a:endParaRPr lang="en-US"/>
        </a:p>
      </dgm:t>
    </dgm:pt>
    <dgm:pt modelId="{0940D13E-7B59-435F-977F-B87F31BF4E80}" type="sibTrans" cxnId="{3FC4CF5A-9079-408C-B6A3-5BC5F14080F4}">
      <dgm:prSet/>
      <dgm:spPr/>
      <dgm:t>
        <a:bodyPr/>
        <a:lstStyle/>
        <a:p>
          <a:endParaRPr lang="en-US"/>
        </a:p>
      </dgm:t>
    </dgm:pt>
    <dgm:pt modelId="{48B36D8B-5532-442B-B64B-0EE474C7C0F2}">
      <dgm:prSet/>
      <dgm:spPr/>
      <dgm:t>
        <a:bodyPr/>
        <a:lstStyle/>
        <a:p>
          <a:r>
            <a:rPr kumimoji="1" lang="en-US" dirty="0"/>
            <a:t>/ SU TO RE I TO / </a:t>
          </a:r>
          <a:r>
            <a:rPr kumimoji="1" lang="ja-JP"/>
            <a:t>ス ト レ イ ト</a:t>
          </a:r>
          <a:endParaRPr kumimoji="1" lang="en-US" altLang="ja-JP" dirty="0"/>
        </a:p>
        <a:p>
          <a:r>
            <a:rPr kumimoji="1" lang="en-US" dirty="0"/>
            <a:t>CV CV CV V CV</a:t>
          </a:r>
          <a:endParaRPr lang="en-US" dirty="0"/>
        </a:p>
      </dgm:t>
    </dgm:pt>
    <dgm:pt modelId="{5D9A4E2A-32D6-4E7D-9FB2-93CE1EC15C32}" type="parTrans" cxnId="{AFC1A4B8-0B2B-464E-80D9-1755E7784C2F}">
      <dgm:prSet/>
      <dgm:spPr/>
      <dgm:t>
        <a:bodyPr/>
        <a:lstStyle/>
        <a:p>
          <a:endParaRPr lang="en-US"/>
        </a:p>
      </dgm:t>
    </dgm:pt>
    <dgm:pt modelId="{854DCF56-CD2B-480D-8418-1E2E31454464}" type="sibTrans" cxnId="{AFC1A4B8-0B2B-464E-80D9-1755E7784C2F}">
      <dgm:prSet/>
      <dgm:spPr/>
      <dgm:t>
        <a:bodyPr/>
        <a:lstStyle/>
        <a:p>
          <a:endParaRPr lang="en-US"/>
        </a:p>
      </dgm:t>
    </dgm:pt>
    <dgm:pt modelId="{06281ABB-BEFD-3C42-B7FB-D834C999C9A7}" type="pres">
      <dgm:prSet presAssocID="{468CD591-D994-4C39-99F0-27BE2C742E55}" presName="vert0" presStyleCnt="0">
        <dgm:presLayoutVars>
          <dgm:dir/>
          <dgm:animOne val="branch"/>
          <dgm:animLvl val="lvl"/>
        </dgm:presLayoutVars>
      </dgm:prSet>
      <dgm:spPr/>
    </dgm:pt>
    <dgm:pt modelId="{1038F562-24A2-4D4A-8E0A-9AB13495A370}" type="pres">
      <dgm:prSet presAssocID="{0851AD75-2BE2-47FF-9F7E-FCFEFF46D4AD}" presName="thickLine" presStyleLbl="alignNode1" presStyleIdx="0" presStyleCnt="4"/>
      <dgm:spPr/>
    </dgm:pt>
    <dgm:pt modelId="{A6B50B0B-455E-B14F-B1E7-7EFE491D2606}" type="pres">
      <dgm:prSet presAssocID="{0851AD75-2BE2-47FF-9F7E-FCFEFF46D4AD}" presName="horz1" presStyleCnt="0"/>
      <dgm:spPr/>
    </dgm:pt>
    <dgm:pt modelId="{CC3E9A86-3C52-8344-875F-9E784F08F4CF}" type="pres">
      <dgm:prSet presAssocID="{0851AD75-2BE2-47FF-9F7E-FCFEFF46D4AD}" presName="tx1" presStyleLbl="revTx" presStyleIdx="0" presStyleCnt="4"/>
      <dgm:spPr/>
    </dgm:pt>
    <dgm:pt modelId="{1BA796A2-319F-4F42-B5D9-8734F90BE825}" type="pres">
      <dgm:prSet presAssocID="{0851AD75-2BE2-47FF-9F7E-FCFEFF46D4AD}" presName="vert1" presStyleCnt="0"/>
      <dgm:spPr/>
    </dgm:pt>
    <dgm:pt modelId="{886D2AC9-51C2-DF41-A261-AB964C7C2E8F}" type="pres">
      <dgm:prSet presAssocID="{D8723ED3-3245-498A-A3A4-2FD77DB0155E}" presName="thickLine" presStyleLbl="alignNode1" presStyleIdx="1" presStyleCnt="4"/>
      <dgm:spPr/>
    </dgm:pt>
    <dgm:pt modelId="{4CADA106-1A23-1C47-B20E-A39FE48D8242}" type="pres">
      <dgm:prSet presAssocID="{D8723ED3-3245-498A-A3A4-2FD77DB0155E}" presName="horz1" presStyleCnt="0"/>
      <dgm:spPr/>
    </dgm:pt>
    <dgm:pt modelId="{54C83FE2-C9B6-0742-99EE-36D4096B782E}" type="pres">
      <dgm:prSet presAssocID="{D8723ED3-3245-498A-A3A4-2FD77DB0155E}" presName="tx1" presStyleLbl="revTx" presStyleIdx="1" presStyleCnt="4"/>
      <dgm:spPr/>
    </dgm:pt>
    <dgm:pt modelId="{EB04ECD5-938D-A148-A458-76EA7D97329D}" type="pres">
      <dgm:prSet presAssocID="{D8723ED3-3245-498A-A3A4-2FD77DB0155E}" presName="vert1" presStyleCnt="0"/>
      <dgm:spPr/>
    </dgm:pt>
    <dgm:pt modelId="{1DCD06B5-F7D5-2642-BD33-1541E3A2ECC5}" type="pres">
      <dgm:prSet presAssocID="{44AC336B-18BA-4D9B-8371-1722689C5007}" presName="thickLine" presStyleLbl="alignNode1" presStyleIdx="2" presStyleCnt="4"/>
      <dgm:spPr/>
    </dgm:pt>
    <dgm:pt modelId="{68D76E87-7D4E-0C4C-9630-BBAC46E58843}" type="pres">
      <dgm:prSet presAssocID="{44AC336B-18BA-4D9B-8371-1722689C5007}" presName="horz1" presStyleCnt="0"/>
      <dgm:spPr/>
    </dgm:pt>
    <dgm:pt modelId="{DBFE54E9-8236-8549-B8D8-8C7229698E67}" type="pres">
      <dgm:prSet presAssocID="{44AC336B-18BA-4D9B-8371-1722689C5007}" presName="tx1" presStyleLbl="revTx" presStyleIdx="2" presStyleCnt="4"/>
      <dgm:spPr/>
    </dgm:pt>
    <dgm:pt modelId="{874C959D-69E6-8646-B792-AF207804B2B4}" type="pres">
      <dgm:prSet presAssocID="{44AC336B-18BA-4D9B-8371-1722689C5007}" presName="vert1" presStyleCnt="0"/>
      <dgm:spPr/>
    </dgm:pt>
    <dgm:pt modelId="{4C8850F1-3B0C-9A49-A2A3-A98FBA32937A}" type="pres">
      <dgm:prSet presAssocID="{48B36D8B-5532-442B-B64B-0EE474C7C0F2}" presName="thickLine" presStyleLbl="alignNode1" presStyleIdx="3" presStyleCnt="4"/>
      <dgm:spPr/>
    </dgm:pt>
    <dgm:pt modelId="{9431EFC1-208C-224E-966E-F24ACEB0E69D}" type="pres">
      <dgm:prSet presAssocID="{48B36D8B-5532-442B-B64B-0EE474C7C0F2}" presName="horz1" presStyleCnt="0"/>
      <dgm:spPr/>
    </dgm:pt>
    <dgm:pt modelId="{F82436EA-7E61-EF4E-8E51-0398476A31E8}" type="pres">
      <dgm:prSet presAssocID="{48B36D8B-5532-442B-B64B-0EE474C7C0F2}" presName="tx1" presStyleLbl="revTx" presStyleIdx="3" presStyleCnt="4"/>
      <dgm:spPr/>
    </dgm:pt>
    <dgm:pt modelId="{EA7A055B-5D1F-3540-8083-53319E3056F2}" type="pres">
      <dgm:prSet presAssocID="{48B36D8B-5532-442B-B64B-0EE474C7C0F2}" presName="vert1" presStyleCnt="0"/>
      <dgm:spPr/>
    </dgm:pt>
  </dgm:ptLst>
  <dgm:cxnLst>
    <dgm:cxn modelId="{6829E126-523C-2041-A446-529D51794A3D}" type="presOf" srcId="{48B36D8B-5532-442B-B64B-0EE474C7C0F2}" destId="{F82436EA-7E61-EF4E-8E51-0398476A31E8}" srcOrd="0" destOrd="0" presId="urn:microsoft.com/office/officeart/2008/layout/LinedList"/>
    <dgm:cxn modelId="{3B4E3C47-3430-41CA-A0A5-89ADBEB6628D}" srcId="{468CD591-D994-4C39-99F0-27BE2C742E55}" destId="{0851AD75-2BE2-47FF-9F7E-FCFEFF46D4AD}" srcOrd="0" destOrd="0" parTransId="{7E7516FE-6DCC-4776-8DD0-413E8C7033D0}" sibTransId="{8A88CF15-87E9-4559-AC0C-A9192E84ECD4}"/>
    <dgm:cxn modelId="{28B25A59-D731-4FA4-B911-C4C750424910}" srcId="{468CD591-D994-4C39-99F0-27BE2C742E55}" destId="{D8723ED3-3245-498A-A3A4-2FD77DB0155E}" srcOrd="1" destOrd="0" parTransId="{9C574E3C-B00B-43F0-A70C-462297C9AF67}" sibTransId="{F3DFBC17-A97A-421E-8296-2B678950A3B9}"/>
    <dgm:cxn modelId="{3FC4CF5A-9079-408C-B6A3-5BC5F14080F4}" srcId="{468CD591-D994-4C39-99F0-27BE2C742E55}" destId="{44AC336B-18BA-4D9B-8371-1722689C5007}" srcOrd="2" destOrd="0" parTransId="{B2FB716E-CFD5-4CEB-AE64-501CEECFD496}" sibTransId="{0940D13E-7B59-435F-977F-B87F31BF4E80}"/>
    <dgm:cxn modelId="{0B3CDF9F-BC7F-B340-B777-CEC2E2BBD09F}" type="presOf" srcId="{468CD591-D994-4C39-99F0-27BE2C742E55}" destId="{06281ABB-BEFD-3C42-B7FB-D834C999C9A7}" srcOrd="0" destOrd="0" presId="urn:microsoft.com/office/officeart/2008/layout/LinedList"/>
    <dgm:cxn modelId="{DEC3AAA5-D28A-254C-BD68-5D5492C459E0}" type="presOf" srcId="{44AC336B-18BA-4D9B-8371-1722689C5007}" destId="{DBFE54E9-8236-8549-B8D8-8C7229698E67}" srcOrd="0" destOrd="0" presId="urn:microsoft.com/office/officeart/2008/layout/LinedList"/>
    <dgm:cxn modelId="{AFC1A4B8-0B2B-464E-80D9-1755E7784C2F}" srcId="{468CD591-D994-4C39-99F0-27BE2C742E55}" destId="{48B36D8B-5532-442B-B64B-0EE474C7C0F2}" srcOrd="3" destOrd="0" parTransId="{5D9A4E2A-32D6-4E7D-9FB2-93CE1EC15C32}" sibTransId="{854DCF56-CD2B-480D-8418-1E2E31454464}"/>
    <dgm:cxn modelId="{89BF12E7-9A1A-7C4C-8A71-31DABD66FF27}" type="presOf" srcId="{D8723ED3-3245-498A-A3A4-2FD77DB0155E}" destId="{54C83FE2-C9B6-0742-99EE-36D4096B782E}" srcOrd="0" destOrd="0" presId="urn:microsoft.com/office/officeart/2008/layout/LinedList"/>
    <dgm:cxn modelId="{9DDE1EFB-67C8-0744-8785-83D23A2149A4}" type="presOf" srcId="{0851AD75-2BE2-47FF-9F7E-FCFEFF46D4AD}" destId="{CC3E9A86-3C52-8344-875F-9E784F08F4CF}" srcOrd="0" destOrd="0" presId="urn:microsoft.com/office/officeart/2008/layout/LinedList"/>
    <dgm:cxn modelId="{CA90C49F-7916-764D-BB4A-7A48F8AAA6D8}" type="presParOf" srcId="{06281ABB-BEFD-3C42-B7FB-D834C999C9A7}" destId="{1038F562-24A2-4D4A-8E0A-9AB13495A370}" srcOrd="0" destOrd="0" presId="urn:microsoft.com/office/officeart/2008/layout/LinedList"/>
    <dgm:cxn modelId="{AB8D13B1-77BA-CC46-AE78-3C487A9A18D8}" type="presParOf" srcId="{06281ABB-BEFD-3C42-B7FB-D834C999C9A7}" destId="{A6B50B0B-455E-B14F-B1E7-7EFE491D2606}" srcOrd="1" destOrd="0" presId="urn:microsoft.com/office/officeart/2008/layout/LinedList"/>
    <dgm:cxn modelId="{5B8A35D1-30EC-D248-A5E8-5B5D98917EA5}" type="presParOf" srcId="{A6B50B0B-455E-B14F-B1E7-7EFE491D2606}" destId="{CC3E9A86-3C52-8344-875F-9E784F08F4CF}" srcOrd="0" destOrd="0" presId="urn:microsoft.com/office/officeart/2008/layout/LinedList"/>
    <dgm:cxn modelId="{BA0F41CC-4317-F744-B4FE-E0CFA111863B}" type="presParOf" srcId="{A6B50B0B-455E-B14F-B1E7-7EFE491D2606}" destId="{1BA796A2-319F-4F42-B5D9-8734F90BE825}" srcOrd="1" destOrd="0" presId="urn:microsoft.com/office/officeart/2008/layout/LinedList"/>
    <dgm:cxn modelId="{E216164C-61BD-4E4E-BF5A-48F1CF6DC00A}" type="presParOf" srcId="{06281ABB-BEFD-3C42-B7FB-D834C999C9A7}" destId="{886D2AC9-51C2-DF41-A261-AB964C7C2E8F}" srcOrd="2" destOrd="0" presId="urn:microsoft.com/office/officeart/2008/layout/LinedList"/>
    <dgm:cxn modelId="{A96FA9F0-604A-0E45-A2FF-9B471C68C62D}" type="presParOf" srcId="{06281ABB-BEFD-3C42-B7FB-D834C999C9A7}" destId="{4CADA106-1A23-1C47-B20E-A39FE48D8242}" srcOrd="3" destOrd="0" presId="urn:microsoft.com/office/officeart/2008/layout/LinedList"/>
    <dgm:cxn modelId="{B4BB93F2-30B0-8D47-BEA1-89437E673F71}" type="presParOf" srcId="{4CADA106-1A23-1C47-B20E-A39FE48D8242}" destId="{54C83FE2-C9B6-0742-99EE-36D4096B782E}" srcOrd="0" destOrd="0" presId="urn:microsoft.com/office/officeart/2008/layout/LinedList"/>
    <dgm:cxn modelId="{E0C9478E-478E-1B4C-B39D-23502CA1A14C}" type="presParOf" srcId="{4CADA106-1A23-1C47-B20E-A39FE48D8242}" destId="{EB04ECD5-938D-A148-A458-76EA7D97329D}" srcOrd="1" destOrd="0" presId="urn:microsoft.com/office/officeart/2008/layout/LinedList"/>
    <dgm:cxn modelId="{ED358D74-F0CE-D643-A4EE-461C7C863DA6}" type="presParOf" srcId="{06281ABB-BEFD-3C42-B7FB-D834C999C9A7}" destId="{1DCD06B5-F7D5-2642-BD33-1541E3A2ECC5}" srcOrd="4" destOrd="0" presId="urn:microsoft.com/office/officeart/2008/layout/LinedList"/>
    <dgm:cxn modelId="{EAA42E32-6071-A148-A82A-C3A72B09BE1B}" type="presParOf" srcId="{06281ABB-BEFD-3C42-B7FB-D834C999C9A7}" destId="{68D76E87-7D4E-0C4C-9630-BBAC46E58843}" srcOrd="5" destOrd="0" presId="urn:microsoft.com/office/officeart/2008/layout/LinedList"/>
    <dgm:cxn modelId="{7468E03A-5C24-0840-AEB1-1D93720579EC}" type="presParOf" srcId="{68D76E87-7D4E-0C4C-9630-BBAC46E58843}" destId="{DBFE54E9-8236-8549-B8D8-8C7229698E67}" srcOrd="0" destOrd="0" presId="urn:microsoft.com/office/officeart/2008/layout/LinedList"/>
    <dgm:cxn modelId="{07092C00-FC85-E547-872A-8AB8FBB9CA70}" type="presParOf" srcId="{68D76E87-7D4E-0C4C-9630-BBAC46E58843}" destId="{874C959D-69E6-8646-B792-AF207804B2B4}" srcOrd="1" destOrd="0" presId="urn:microsoft.com/office/officeart/2008/layout/LinedList"/>
    <dgm:cxn modelId="{784428A4-3E1D-6943-920D-737C7E45EB4F}" type="presParOf" srcId="{06281ABB-BEFD-3C42-B7FB-D834C999C9A7}" destId="{4C8850F1-3B0C-9A49-A2A3-A98FBA32937A}" srcOrd="6" destOrd="0" presId="urn:microsoft.com/office/officeart/2008/layout/LinedList"/>
    <dgm:cxn modelId="{AD0F8585-AD6D-0B4A-B9DF-3CB82EA7D02A}" type="presParOf" srcId="{06281ABB-BEFD-3C42-B7FB-D834C999C9A7}" destId="{9431EFC1-208C-224E-966E-F24ACEB0E69D}" srcOrd="7" destOrd="0" presId="urn:microsoft.com/office/officeart/2008/layout/LinedList"/>
    <dgm:cxn modelId="{0142313B-4B8E-DD41-BBD8-5231A0FC420D}" type="presParOf" srcId="{9431EFC1-208C-224E-966E-F24ACEB0E69D}" destId="{F82436EA-7E61-EF4E-8E51-0398476A31E8}" srcOrd="0" destOrd="0" presId="urn:microsoft.com/office/officeart/2008/layout/LinedList"/>
    <dgm:cxn modelId="{D9681A10-9EEB-3248-9D4F-12D4872916D7}" type="presParOf" srcId="{9431EFC1-208C-224E-966E-F24ACEB0E69D}" destId="{EA7A055B-5D1F-3540-8083-53319E3056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8CD591-D994-4C39-99F0-27BE2C742E5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851AD75-2BE2-47FF-9F7E-FCFEFF46D4AD}">
      <dgm:prSet/>
      <dgm:spPr/>
      <dgm:t>
        <a:bodyPr/>
        <a:lstStyle/>
        <a:p>
          <a:r>
            <a:rPr kumimoji="1" lang="en-US" dirty="0"/>
            <a:t>English:</a:t>
          </a:r>
          <a:endParaRPr lang="en-US" dirty="0"/>
        </a:p>
      </dgm:t>
    </dgm:pt>
    <dgm:pt modelId="{7E7516FE-6DCC-4776-8DD0-413E8C7033D0}" type="parTrans" cxnId="{3B4E3C47-3430-41CA-A0A5-89ADBEB6628D}">
      <dgm:prSet/>
      <dgm:spPr/>
      <dgm:t>
        <a:bodyPr/>
        <a:lstStyle/>
        <a:p>
          <a:endParaRPr lang="en-US"/>
        </a:p>
      </dgm:t>
    </dgm:pt>
    <dgm:pt modelId="{8A88CF15-87E9-4559-AC0C-A9192E84ECD4}" type="sibTrans" cxnId="{3B4E3C47-3430-41CA-A0A5-89ADBEB6628D}">
      <dgm:prSet/>
      <dgm:spPr/>
      <dgm:t>
        <a:bodyPr/>
        <a:lstStyle/>
        <a:p>
          <a:endParaRPr lang="en-US"/>
        </a:p>
      </dgm:t>
    </dgm:pt>
    <dgm:pt modelId="{D8723ED3-3245-498A-A3A4-2FD77DB0155E}">
      <dgm:prSet/>
      <dgm:spPr/>
      <dgm:t>
        <a:bodyPr/>
        <a:lstStyle/>
        <a:p>
          <a:r>
            <a:rPr kumimoji="1" lang="en-US" dirty="0"/>
            <a:t>/ </a:t>
          </a:r>
          <a:r>
            <a:rPr kumimoji="1" lang="en-US" altLang="ja-JP" dirty="0" err="1"/>
            <a:t>tʃɔ́k</a:t>
          </a:r>
          <a:r>
            <a:rPr kumimoji="1" lang="en-US" altLang="ja-JP" dirty="0"/>
            <a:t> </a:t>
          </a:r>
          <a:r>
            <a:rPr kumimoji="1" lang="en-US" altLang="ja-JP" dirty="0" err="1"/>
            <a:t>lət</a:t>
          </a:r>
          <a:r>
            <a:rPr kumimoji="1" lang="en-US" dirty="0"/>
            <a:t> /	CVC</a:t>
          </a:r>
          <a:r>
            <a:rPr kumimoji="1" lang="ja-JP" altLang="en-US"/>
            <a:t>･</a:t>
          </a:r>
          <a:r>
            <a:rPr kumimoji="1" lang="en-US" dirty="0"/>
            <a:t>CVC</a:t>
          </a:r>
          <a:endParaRPr lang="en-US" dirty="0"/>
        </a:p>
      </dgm:t>
    </dgm:pt>
    <dgm:pt modelId="{9C574E3C-B00B-43F0-A70C-462297C9AF67}" type="parTrans" cxnId="{28B25A59-D731-4FA4-B911-C4C750424910}">
      <dgm:prSet/>
      <dgm:spPr/>
      <dgm:t>
        <a:bodyPr/>
        <a:lstStyle/>
        <a:p>
          <a:endParaRPr lang="en-US"/>
        </a:p>
      </dgm:t>
    </dgm:pt>
    <dgm:pt modelId="{F3DFBC17-A97A-421E-8296-2B678950A3B9}" type="sibTrans" cxnId="{28B25A59-D731-4FA4-B911-C4C750424910}">
      <dgm:prSet/>
      <dgm:spPr/>
      <dgm:t>
        <a:bodyPr/>
        <a:lstStyle/>
        <a:p>
          <a:endParaRPr lang="en-US"/>
        </a:p>
      </dgm:t>
    </dgm:pt>
    <dgm:pt modelId="{44AC336B-18BA-4D9B-8371-1722689C5007}">
      <dgm:prSet/>
      <dgm:spPr/>
      <dgm:t>
        <a:bodyPr/>
        <a:lstStyle/>
        <a:p>
          <a:r>
            <a:rPr kumimoji="1" lang="en-US" dirty="0"/>
            <a:t>Japanese:</a:t>
          </a:r>
          <a:endParaRPr lang="en-US" dirty="0"/>
        </a:p>
      </dgm:t>
    </dgm:pt>
    <dgm:pt modelId="{B2FB716E-CFD5-4CEB-AE64-501CEECFD496}" type="parTrans" cxnId="{3FC4CF5A-9079-408C-B6A3-5BC5F14080F4}">
      <dgm:prSet/>
      <dgm:spPr/>
      <dgm:t>
        <a:bodyPr/>
        <a:lstStyle/>
        <a:p>
          <a:endParaRPr lang="en-US"/>
        </a:p>
      </dgm:t>
    </dgm:pt>
    <dgm:pt modelId="{0940D13E-7B59-435F-977F-B87F31BF4E80}" type="sibTrans" cxnId="{3FC4CF5A-9079-408C-B6A3-5BC5F14080F4}">
      <dgm:prSet/>
      <dgm:spPr/>
      <dgm:t>
        <a:bodyPr/>
        <a:lstStyle/>
        <a:p>
          <a:endParaRPr lang="en-US"/>
        </a:p>
      </dgm:t>
    </dgm:pt>
    <dgm:pt modelId="{48B36D8B-5532-442B-B64B-0EE474C7C0F2}">
      <dgm:prSet/>
      <dgm:spPr/>
      <dgm:t>
        <a:bodyPr/>
        <a:lstStyle/>
        <a:p>
          <a:r>
            <a:rPr kumimoji="1" lang="en-US" dirty="0"/>
            <a:t>/ CHO KO RE I TO/ </a:t>
          </a:r>
          <a:r>
            <a:rPr kumimoji="1" lang="en-US" dirty="0" err="1"/>
            <a:t>チョコレイト</a:t>
          </a:r>
          <a:endParaRPr kumimoji="1" lang="en-US" dirty="0"/>
        </a:p>
        <a:p>
          <a:r>
            <a:rPr lang="en-US" dirty="0"/>
            <a:t>CV CV CV CV</a:t>
          </a:r>
          <a:r>
            <a:rPr lang="ja-JP" altLang="en-US"/>
            <a:t> </a:t>
          </a:r>
          <a:r>
            <a:rPr kumimoji="1" lang="en-US" altLang="en-US" dirty="0"/>
            <a:t>CV</a:t>
          </a:r>
          <a:endParaRPr kumimoji="1" lang="ja-JP" altLang="en-US"/>
        </a:p>
      </dgm:t>
    </dgm:pt>
    <dgm:pt modelId="{5D9A4E2A-32D6-4E7D-9FB2-93CE1EC15C32}" type="parTrans" cxnId="{AFC1A4B8-0B2B-464E-80D9-1755E7784C2F}">
      <dgm:prSet/>
      <dgm:spPr/>
      <dgm:t>
        <a:bodyPr/>
        <a:lstStyle/>
        <a:p>
          <a:endParaRPr lang="en-US"/>
        </a:p>
      </dgm:t>
    </dgm:pt>
    <dgm:pt modelId="{854DCF56-CD2B-480D-8418-1E2E31454464}" type="sibTrans" cxnId="{AFC1A4B8-0B2B-464E-80D9-1755E7784C2F}">
      <dgm:prSet/>
      <dgm:spPr/>
      <dgm:t>
        <a:bodyPr/>
        <a:lstStyle/>
        <a:p>
          <a:endParaRPr lang="en-US"/>
        </a:p>
      </dgm:t>
    </dgm:pt>
    <dgm:pt modelId="{06281ABB-BEFD-3C42-B7FB-D834C999C9A7}" type="pres">
      <dgm:prSet presAssocID="{468CD591-D994-4C39-99F0-27BE2C742E55}" presName="vert0" presStyleCnt="0">
        <dgm:presLayoutVars>
          <dgm:dir/>
          <dgm:animOne val="branch"/>
          <dgm:animLvl val="lvl"/>
        </dgm:presLayoutVars>
      </dgm:prSet>
      <dgm:spPr/>
    </dgm:pt>
    <dgm:pt modelId="{1038F562-24A2-4D4A-8E0A-9AB13495A370}" type="pres">
      <dgm:prSet presAssocID="{0851AD75-2BE2-47FF-9F7E-FCFEFF46D4AD}" presName="thickLine" presStyleLbl="alignNode1" presStyleIdx="0" presStyleCnt="4"/>
      <dgm:spPr/>
    </dgm:pt>
    <dgm:pt modelId="{A6B50B0B-455E-B14F-B1E7-7EFE491D2606}" type="pres">
      <dgm:prSet presAssocID="{0851AD75-2BE2-47FF-9F7E-FCFEFF46D4AD}" presName="horz1" presStyleCnt="0"/>
      <dgm:spPr/>
    </dgm:pt>
    <dgm:pt modelId="{CC3E9A86-3C52-8344-875F-9E784F08F4CF}" type="pres">
      <dgm:prSet presAssocID="{0851AD75-2BE2-47FF-9F7E-FCFEFF46D4AD}" presName="tx1" presStyleLbl="revTx" presStyleIdx="0" presStyleCnt="4"/>
      <dgm:spPr/>
    </dgm:pt>
    <dgm:pt modelId="{1BA796A2-319F-4F42-B5D9-8734F90BE825}" type="pres">
      <dgm:prSet presAssocID="{0851AD75-2BE2-47FF-9F7E-FCFEFF46D4AD}" presName="vert1" presStyleCnt="0"/>
      <dgm:spPr/>
    </dgm:pt>
    <dgm:pt modelId="{886D2AC9-51C2-DF41-A261-AB964C7C2E8F}" type="pres">
      <dgm:prSet presAssocID="{D8723ED3-3245-498A-A3A4-2FD77DB0155E}" presName="thickLine" presStyleLbl="alignNode1" presStyleIdx="1" presStyleCnt="4"/>
      <dgm:spPr/>
    </dgm:pt>
    <dgm:pt modelId="{4CADA106-1A23-1C47-B20E-A39FE48D8242}" type="pres">
      <dgm:prSet presAssocID="{D8723ED3-3245-498A-A3A4-2FD77DB0155E}" presName="horz1" presStyleCnt="0"/>
      <dgm:spPr/>
    </dgm:pt>
    <dgm:pt modelId="{54C83FE2-C9B6-0742-99EE-36D4096B782E}" type="pres">
      <dgm:prSet presAssocID="{D8723ED3-3245-498A-A3A4-2FD77DB0155E}" presName="tx1" presStyleLbl="revTx" presStyleIdx="1" presStyleCnt="4"/>
      <dgm:spPr/>
    </dgm:pt>
    <dgm:pt modelId="{EB04ECD5-938D-A148-A458-76EA7D97329D}" type="pres">
      <dgm:prSet presAssocID="{D8723ED3-3245-498A-A3A4-2FD77DB0155E}" presName="vert1" presStyleCnt="0"/>
      <dgm:spPr/>
    </dgm:pt>
    <dgm:pt modelId="{1DCD06B5-F7D5-2642-BD33-1541E3A2ECC5}" type="pres">
      <dgm:prSet presAssocID="{44AC336B-18BA-4D9B-8371-1722689C5007}" presName="thickLine" presStyleLbl="alignNode1" presStyleIdx="2" presStyleCnt="4"/>
      <dgm:spPr/>
    </dgm:pt>
    <dgm:pt modelId="{68D76E87-7D4E-0C4C-9630-BBAC46E58843}" type="pres">
      <dgm:prSet presAssocID="{44AC336B-18BA-4D9B-8371-1722689C5007}" presName="horz1" presStyleCnt="0"/>
      <dgm:spPr/>
    </dgm:pt>
    <dgm:pt modelId="{DBFE54E9-8236-8549-B8D8-8C7229698E67}" type="pres">
      <dgm:prSet presAssocID="{44AC336B-18BA-4D9B-8371-1722689C5007}" presName="tx1" presStyleLbl="revTx" presStyleIdx="2" presStyleCnt="4"/>
      <dgm:spPr/>
    </dgm:pt>
    <dgm:pt modelId="{874C959D-69E6-8646-B792-AF207804B2B4}" type="pres">
      <dgm:prSet presAssocID="{44AC336B-18BA-4D9B-8371-1722689C5007}" presName="vert1" presStyleCnt="0"/>
      <dgm:spPr/>
    </dgm:pt>
    <dgm:pt modelId="{4C8850F1-3B0C-9A49-A2A3-A98FBA32937A}" type="pres">
      <dgm:prSet presAssocID="{48B36D8B-5532-442B-B64B-0EE474C7C0F2}" presName="thickLine" presStyleLbl="alignNode1" presStyleIdx="3" presStyleCnt="4"/>
      <dgm:spPr/>
    </dgm:pt>
    <dgm:pt modelId="{9431EFC1-208C-224E-966E-F24ACEB0E69D}" type="pres">
      <dgm:prSet presAssocID="{48B36D8B-5532-442B-B64B-0EE474C7C0F2}" presName="horz1" presStyleCnt="0"/>
      <dgm:spPr/>
    </dgm:pt>
    <dgm:pt modelId="{F82436EA-7E61-EF4E-8E51-0398476A31E8}" type="pres">
      <dgm:prSet presAssocID="{48B36D8B-5532-442B-B64B-0EE474C7C0F2}" presName="tx1" presStyleLbl="revTx" presStyleIdx="3" presStyleCnt="4"/>
      <dgm:spPr/>
    </dgm:pt>
    <dgm:pt modelId="{EA7A055B-5D1F-3540-8083-53319E3056F2}" type="pres">
      <dgm:prSet presAssocID="{48B36D8B-5532-442B-B64B-0EE474C7C0F2}" presName="vert1" presStyleCnt="0"/>
      <dgm:spPr/>
    </dgm:pt>
  </dgm:ptLst>
  <dgm:cxnLst>
    <dgm:cxn modelId="{6829E126-523C-2041-A446-529D51794A3D}" type="presOf" srcId="{48B36D8B-5532-442B-B64B-0EE474C7C0F2}" destId="{F82436EA-7E61-EF4E-8E51-0398476A31E8}" srcOrd="0" destOrd="0" presId="urn:microsoft.com/office/officeart/2008/layout/LinedList"/>
    <dgm:cxn modelId="{3B4E3C47-3430-41CA-A0A5-89ADBEB6628D}" srcId="{468CD591-D994-4C39-99F0-27BE2C742E55}" destId="{0851AD75-2BE2-47FF-9F7E-FCFEFF46D4AD}" srcOrd="0" destOrd="0" parTransId="{7E7516FE-6DCC-4776-8DD0-413E8C7033D0}" sibTransId="{8A88CF15-87E9-4559-AC0C-A9192E84ECD4}"/>
    <dgm:cxn modelId="{28B25A59-D731-4FA4-B911-C4C750424910}" srcId="{468CD591-D994-4C39-99F0-27BE2C742E55}" destId="{D8723ED3-3245-498A-A3A4-2FD77DB0155E}" srcOrd="1" destOrd="0" parTransId="{9C574E3C-B00B-43F0-A70C-462297C9AF67}" sibTransId="{F3DFBC17-A97A-421E-8296-2B678950A3B9}"/>
    <dgm:cxn modelId="{3FC4CF5A-9079-408C-B6A3-5BC5F14080F4}" srcId="{468CD591-D994-4C39-99F0-27BE2C742E55}" destId="{44AC336B-18BA-4D9B-8371-1722689C5007}" srcOrd="2" destOrd="0" parTransId="{B2FB716E-CFD5-4CEB-AE64-501CEECFD496}" sibTransId="{0940D13E-7B59-435F-977F-B87F31BF4E80}"/>
    <dgm:cxn modelId="{0B3CDF9F-BC7F-B340-B777-CEC2E2BBD09F}" type="presOf" srcId="{468CD591-D994-4C39-99F0-27BE2C742E55}" destId="{06281ABB-BEFD-3C42-B7FB-D834C999C9A7}" srcOrd="0" destOrd="0" presId="urn:microsoft.com/office/officeart/2008/layout/LinedList"/>
    <dgm:cxn modelId="{DEC3AAA5-D28A-254C-BD68-5D5492C459E0}" type="presOf" srcId="{44AC336B-18BA-4D9B-8371-1722689C5007}" destId="{DBFE54E9-8236-8549-B8D8-8C7229698E67}" srcOrd="0" destOrd="0" presId="urn:microsoft.com/office/officeart/2008/layout/LinedList"/>
    <dgm:cxn modelId="{AFC1A4B8-0B2B-464E-80D9-1755E7784C2F}" srcId="{468CD591-D994-4C39-99F0-27BE2C742E55}" destId="{48B36D8B-5532-442B-B64B-0EE474C7C0F2}" srcOrd="3" destOrd="0" parTransId="{5D9A4E2A-32D6-4E7D-9FB2-93CE1EC15C32}" sibTransId="{854DCF56-CD2B-480D-8418-1E2E31454464}"/>
    <dgm:cxn modelId="{89BF12E7-9A1A-7C4C-8A71-31DABD66FF27}" type="presOf" srcId="{D8723ED3-3245-498A-A3A4-2FD77DB0155E}" destId="{54C83FE2-C9B6-0742-99EE-36D4096B782E}" srcOrd="0" destOrd="0" presId="urn:microsoft.com/office/officeart/2008/layout/LinedList"/>
    <dgm:cxn modelId="{9DDE1EFB-67C8-0744-8785-83D23A2149A4}" type="presOf" srcId="{0851AD75-2BE2-47FF-9F7E-FCFEFF46D4AD}" destId="{CC3E9A86-3C52-8344-875F-9E784F08F4CF}" srcOrd="0" destOrd="0" presId="urn:microsoft.com/office/officeart/2008/layout/LinedList"/>
    <dgm:cxn modelId="{CA90C49F-7916-764D-BB4A-7A48F8AAA6D8}" type="presParOf" srcId="{06281ABB-BEFD-3C42-B7FB-D834C999C9A7}" destId="{1038F562-24A2-4D4A-8E0A-9AB13495A370}" srcOrd="0" destOrd="0" presId="urn:microsoft.com/office/officeart/2008/layout/LinedList"/>
    <dgm:cxn modelId="{AB8D13B1-77BA-CC46-AE78-3C487A9A18D8}" type="presParOf" srcId="{06281ABB-BEFD-3C42-B7FB-D834C999C9A7}" destId="{A6B50B0B-455E-B14F-B1E7-7EFE491D2606}" srcOrd="1" destOrd="0" presId="urn:microsoft.com/office/officeart/2008/layout/LinedList"/>
    <dgm:cxn modelId="{5B8A35D1-30EC-D248-A5E8-5B5D98917EA5}" type="presParOf" srcId="{A6B50B0B-455E-B14F-B1E7-7EFE491D2606}" destId="{CC3E9A86-3C52-8344-875F-9E784F08F4CF}" srcOrd="0" destOrd="0" presId="urn:microsoft.com/office/officeart/2008/layout/LinedList"/>
    <dgm:cxn modelId="{BA0F41CC-4317-F744-B4FE-E0CFA111863B}" type="presParOf" srcId="{A6B50B0B-455E-B14F-B1E7-7EFE491D2606}" destId="{1BA796A2-319F-4F42-B5D9-8734F90BE825}" srcOrd="1" destOrd="0" presId="urn:microsoft.com/office/officeart/2008/layout/LinedList"/>
    <dgm:cxn modelId="{E216164C-61BD-4E4E-BF5A-48F1CF6DC00A}" type="presParOf" srcId="{06281ABB-BEFD-3C42-B7FB-D834C999C9A7}" destId="{886D2AC9-51C2-DF41-A261-AB964C7C2E8F}" srcOrd="2" destOrd="0" presId="urn:microsoft.com/office/officeart/2008/layout/LinedList"/>
    <dgm:cxn modelId="{A96FA9F0-604A-0E45-A2FF-9B471C68C62D}" type="presParOf" srcId="{06281ABB-BEFD-3C42-B7FB-D834C999C9A7}" destId="{4CADA106-1A23-1C47-B20E-A39FE48D8242}" srcOrd="3" destOrd="0" presId="urn:microsoft.com/office/officeart/2008/layout/LinedList"/>
    <dgm:cxn modelId="{B4BB93F2-30B0-8D47-BEA1-89437E673F71}" type="presParOf" srcId="{4CADA106-1A23-1C47-B20E-A39FE48D8242}" destId="{54C83FE2-C9B6-0742-99EE-36D4096B782E}" srcOrd="0" destOrd="0" presId="urn:microsoft.com/office/officeart/2008/layout/LinedList"/>
    <dgm:cxn modelId="{E0C9478E-478E-1B4C-B39D-23502CA1A14C}" type="presParOf" srcId="{4CADA106-1A23-1C47-B20E-A39FE48D8242}" destId="{EB04ECD5-938D-A148-A458-76EA7D97329D}" srcOrd="1" destOrd="0" presId="urn:microsoft.com/office/officeart/2008/layout/LinedList"/>
    <dgm:cxn modelId="{ED358D74-F0CE-D643-A4EE-461C7C863DA6}" type="presParOf" srcId="{06281ABB-BEFD-3C42-B7FB-D834C999C9A7}" destId="{1DCD06B5-F7D5-2642-BD33-1541E3A2ECC5}" srcOrd="4" destOrd="0" presId="urn:microsoft.com/office/officeart/2008/layout/LinedList"/>
    <dgm:cxn modelId="{EAA42E32-6071-A148-A82A-C3A72B09BE1B}" type="presParOf" srcId="{06281ABB-BEFD-3C42-B7FB-D834C999C9A7}" destId="{68D76E87-7D4E-0C4C-9630-BBAC46E58843}" srcOrd="5" destOrd="0" presId="urn:microsoft.com/office/officeart/2008/layout/LinedList"/>
    <dgm:cxn modelId="{7468E03A-5C24-0840-AEB1-1D93720579EC}" type="presParOf" srcId="{68D76E87-7D4E-0C4C-9630-BBAC46E58843}" destId="{DBFE54E9-8236-8549-B8D8-8C7229698E67}" srcOrd="0" destOrd="0" presId="urn:microsoft.com/office/officeart/2008/layout/LinedList"/>
    <dgm:cxn modelId="{07092C00-FC85-E547-872A-8AB8FBB9CA70}" type="presParOf" srcId="{68D76E87-7D4E-0C4C-9630-BBAC46E58843}" destId="{874C959D-69E6-8646-B792-AF207804B2B4}" srcOrd="1" destOrd="0" presId="urn:microsoft.com/office/officeart/2008/layout/LinedList"/>
    <dgm:cxn modelId="{784428A4-3E1D-6943-920D-737C7E45EB4F}" type="presParOf" srcId="{06281ABB-BEFD-3C42-B7FB-D834C999C9A7}" destId="{4C8850F1-3B0C-9A49-A2A3-A98FBA32937A}" srcOrd="6" destOrd="0" presId="urn:microsoft.com/office/officeart/2008/layout/LinedList"/>
    <dgm:cxn modelId="{AD0F8585-AD6D-0B4A-B9DF-3CB82EA7D02A}" type="presParOf" srcId="{06281ABB-BEFD-3C42-B7FB-D834C999C9A7}" destId="{9431EFC1-208C-224E-966E-F24ACEB0E69D}" srcOrd="7" destOrd="0" presId="urn:microsoft.com/office/officeart/2008/layout/LinedList"/>
    <dgm:cxn modelId="{0142313B-4B8E-DD41-BBD8-5231A0FC420D}" type="presParOf" srcId="{9431EFC1-208C-224E-966E-F24ACEB0E69D}" destId="{F82436EA-7E61-EF4E-8E51-0398476A31E8}" srcOrd="0" destOrd="0" presId="urn:microsoft.com/office/officeart/2008/layout/LinedList"/>
    <dgm:cxn modelId="{D9681A10-9EEB-3248-9D4F-12D4872916D7}" type="presParOf" srcId="{9431EFC1-208C-224E-966E-F24ACEB0E69D}" destId="{EA7A055B-5D1F-3540-8083-53319E3056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0CB57-ADFE-9641-8559-348AC80CE1A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77F6B-9EF3-0045-83B1-8E1EE7A549C8}">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kumimoji="1" lang="en-US" sz="5100" kern="1200" dirty="0"/>
            <a:t>Rhythm </a:t>
          </a:r>
          <a:endParaRPr lang="en-US" sz="5100" kern="1200" dirty="0"/>
        </a:p>
      </dsp:txBody>
      <dsp:txXfrm>
        <a:off x="0" y="675"/>
        <a:ext cx="6900512" cy="1106957"/>
      </dsp:txXfrm>
    </dsp:sp>
    <dsp:sp modelId="{FE111BB2-A884-854F-9AC1-3A5C86E91B87}">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BA4E3-AEAF-B344-9BFD-51B86EDDB7CE}">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kumimoji="1" lang="en-US" sz="5100" kern="1200" dirty="0"/>
            <a:t>Phonemes </a:t>
          </a:r>
          <a:endParaRPr lang="en-US" sz="5100" kern="1200" dirty="0"/>
        </a:p>
      </dsp:txBody>
      <dsp:txXfrm>
        <a:off x="0" y="1107633"/>
        <a:ext cx="6900512" cy="1106957"/>
      </dsp:txXfrm>
    </dsp:sp>
    <dsp:sp modelId="{AB0DF061-FB23-3844-BB0E-AA6FA1E67598}">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D4064-7C56-E44B-979E-336EA2F72EE6}">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kumimoji="1" lang="en-US" sz="5100" kern="1200" dirty="0"/>
            <a:t>Linking </a:t>
          </a:r>
          <a:endParaRPr lang="en-US" sz="5100" kern="1200" dirty="0"/>
        </a:p>
      </dsp:txBody>
      <dsp:txXfrm>
        <a:off x="0" y="2214591"/>
        <a:ext cx="6900512" cy="1106957"/>
      </dsp:txXfrm>
    </dsp:sp>
    <dsp:sp modelId="{6D932AD1-C57F-5B49-9951-77B3A9D0A514}">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AC251-0821-0B42-95E8-2DF218A10908}">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kumimoji="1" lang="en-US" sz="5100" kern="1200" dirty="0"/>
            <a:t>Breathing </a:t>
          </a:r>
          <a:endParaRPr lang="en-US" sz="5100" kern="1200" dirty="0"/>
        </a:p>
      </dsp:txBody>
      <dsp:txXfrm>
        <a:off x="0" y="3321549"/>
        <a:ext cx="6900512" cy="1106957"/>
      </dsp:txXfrm>
    </dsp:sp>
    <dsp:sp modelId="{E13FAFD7-2426-0848-AE77-38AE894D0E5C}">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EDDE9-C636-8149-A225-EC011C3C13CB}">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kumimoji="1" lang="en-US" sz="5100" kern="1200" dirty="0"/>
            <a:t>Throat </a:t>
          </a:r>
          <a:endParaRPr lang="en-US" sz="5100" kern="1200" dirty="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175A3-3833-6349-8322-6FDF544204BD}">
      <dsp:nvSpPr>
        <dsp:cNvPr id="0" name=""/>
        <dsp:cNvSpPr/>
      </dsp:nvSpPr>
      <dsp:spPr>
        <a:xfrm>
          <a:off x="1283" y="1007554"/>
          <a:ext cx="4672458" cy="23362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kumimoji="1" lang="en-US" sz="4300" kern="1200" dirty="0" err="1"/>
            <a:t>Voiced:有声音</a:t>
          </a:r>
          <a:endParaRPr kumimoji="1" lang="en-US" sz="4300" kern="1200" dirty="0"/>
        </a:p>
        <a:p>
          <a:pPr marL="0" lvl="0" indent="0" algn="ctr" defTabSz="1911350">
            <a:lnSpc>
              <a:spcPct val="90000"/>
            </a:lnSpc>
            <a:spcBef>
              <a:spcPct val="0"/>
            </a:spcBef>
            <a:spcAft>
              <a:spcPct val="35000"/>
            </a:spcAft>
            <a:buNone/>
          </a:pPr>
          <a:r>
            <a:rPr kumimoji="1" lang="en-US" sz="4300" kern="1200" dirty="0"/>
            <a:t>The vocal chords vibrate.</a:t>
          </a:r>
          <a:endParaRPr lang="en-US" sz="4300" kern="1200" dirty="0"/>
        </a:p>
      </dsp:txBody>
      <dsp:txXfrm>
        <a:off x="69709" y="1075980"/>
        <a:ext cx="4535606" cy="2199377"/>
      </dsp:txXfrm>
    </dsp:sp>
    <dsp:sp modelId="{882ED709-DB79-544D-A497-3AA9DC54E1A4}">
      <dsp:nvSpPr>
        <dsp:cNvPr id="0" name=""/>
        <dsp:cNvSpPr/>
      </dsp:nvSpPr>
      <dsp:spPr>
        <a:xfrm>
          <a:off x="5841857" y="1007554"/>
          <a:ext cx="4672458" cy="2336229"/>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kumimoji="1" lang="en-US" sz="4300" kern="1200" dirty="0" err="1"/>
            <a:t>Voiceless:無声音</a:t>
          </a:r>
          <a:endParaRPr kumimoji="1" lang="en-US" sz="4300" kern="1200" dirty="0"/>
        </a:p>
        <a:p>
          <a:pPr marL="0" lvl="0" indent="0" algn="ctr" defTabSz="1911350">
            <a:lnSpc>
              <a:spcPct val="90000"/>
            </a:lnSpc>
            <a:spcBef>
              <a:spcPct val="0"/>
            </a:spcBef>
            <a:spcAft>
              <a:spcPct val="35000"/>
            </a:spcAft>
            <a:buNone/>
          </a:pPr>
          <a:r>
            <a:rPr kumimoji="1" lang="en-US" sz="4300" kern="1200" dirty="0"/>
            <a:t>The vocal chords do not vibrate.</a:t>
          </a:r>
          <a:endParaRPr lang="en-US" sz="4300" kern="1200" dirty="0"/>
        </a:p>
      </dsp:txBody>
      <dsp:txXfrm>
        <a:off x="5910283" y="1075980"/>
        <a:ext cx="4535606" cy="2199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DBA10-2200-3D40-B352-3820199CA025}">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2A60F-8BDE-C742-A73D-9FD7A8677CDC}">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kumimoji="1" lang="en-US" sz="4400" kern="1200" dirty="0"/>
            <a:t>English: Stress-timed language - Syllable oriented</a:t>
          </a:r>
        </a:p>
      </dsp:txBody>
      <dsp:txXfrm>
        <a:off x="696297" y="538547"/>
        <a:ext cx="4171627" cy="2590157"/>
      </dsp:txXfrm>
    </dsp:sp>
    <dsp:sp modelId="{353C0D70-FFA8-564E-BB88-BF8084C4A2E7}">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D442F-8081-A74F-9B22-641FD4B9DD26}">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kumimoji="1" lang="en-US" sz="4400" kern="1200" dirty="0"/>
            <a:t>Japanese: Mora-timed language Mora oriented</a:t>
          </a:r>
          <a:endParaRPr lang="en-US" sz="4400" kern="1200" dirty="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8F562-24A2-4D4A-8E0A-9AB13495A370}">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E9A86-3C52-8344-875F-9E784F08F4C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en-US" sz="2800" kern="1200" dirty="0"/>
            <a:t>English: </a:t>
          </a:r>
          <a:r>
            <a:rPr kumimoji="1" lang="en-US" sz="2800" kern="1200" dirty="0" err="1"/>
            <a:t>音節</a:t>
          </a:r>
          <a:r>
            <a:rPr kumimoji="1" lang="ja-JP" altLang="en-US" sz="2800" kern="1200"/>
            <a:t> </a:t>
          </a:r>
          <a:r>
            <a:rPr kumimoji="1" lang="en-US" altLang="ja-JP" sz="2800" kern="1200" dirty="0"/>
            <a:t>Syllable</a:t>
          </a:r>
          <a:endParaRPr lang="en-US" sz="2800" kern="1200" dirty="0"/>
        </a:p>
      </dsp:txBody>
      <dsp:txXfrm>
        <a:off x="0" y="0"/>
        <a:ext cx="6900512" cy="1384035"/>
      </dsp:txXfrm>
    </dsp:sp>
    <dsp:sp modelId="{886D2AC9-51C2-DF41-A261-AB964C7C2E8F}">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3FE2-C9B6-0742-99EE-36D4096B782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en-US" sz="2800" kern="1200" dirty="0"/>
            <a:t>/ </a:t>
          </a:r>
          <a:r>
            <a:rPr kumimoji="1" lang="en-US" sz="2800" kern="1200" dirty="0" err="1"/>
            <a:t>streɪt</a:t>
          </a:r>
          <a:r>
            <a:rPr kumimoji="1" lang="en-US" sz="2800" kern="1200" dirty="0"/>
            <a:t> /	CCCVC</a:t>
          </a:r>
          <a:endParaRPr lang="en-US" sz="2800" kern="1200" dirty="0"/>
        </a:p>
      </dsp:txBody>
      <dsp:txXfrm>
        <a:off x="0" y="1384035"/>
        <a:ext cx="6900512" cy="1384035"/>
      </dsp:txXfrm>
    </dsp:sp>
    <dsp:sp modelId="{1DCD06B5-F7D5-2642-BD33-1541E3A2ECC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E54E9-8236-8549-B8D8-8C7229698E6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en-US" sz="2800" kern="1200" dirty="0"/>
            <a:t>Japanese: </a:t>
          </a:r>
          <a:r>
            <a:rPr kumimoji="1" lang="en-US" sz="2800" kern="1200" dirty="0" err="1"/>
            <a:t>拍</a:t>
          </a:r>
          <a:r>
            <a:rPr kumimoji="1" lang="ja-JP" altLang="en-US" sz="2800" kern="1200"/>
            <a:t> </a:t>
          </a:r>
          <a:r>
            <a:rPr kumimoji="1" lang="en-US" altLang="ja-JP" sz="2800" kern="1200" dirty="0"/>
            <a:t>Mora</a:t>
          </a:r>
          <a:endParaRPr lang="en-US" sz="2800" kern="1200" dirty="0"/>
        </a:p>
      </dsp:txBody>
      <dsp:txXfrm>
        <a:off x="0" y="2768070"/>
        <a:ext cx="6900512" cy="1384035"/>
      </dsp:txXfrm>
    </dsp:sp>
    <dsp:sp modelId="{4C8850F1-3B0C-9A49-A2A3-A98FBA32937A}">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436EA-7E61-EF4E-8E51-0398476A31E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kumimoji="1" lang="en-US" sz="2800" kern="1200" dirty="0"/>
            <a:t>/ SU TO RE I TO / </a:t>
          </a:r>
          <a:r>
            <a:rPr kumimoji="1" lang="ja-JP" sz="2800" kern="1200"/>
            <a:t>ス ト レ イ ト</a:t>
          </a:r>
          <a:endParaRPr kumimoji="1" lang="en-US" altLang="ja-JP" sz="2800" kern="1200" dirty="0"/>
        </a:p>
        <a:p>
          <a:pPr marL="0" lvl="0" indent="0" algn="l" defTabSz="1244600">
            <a:lnSpc>
              <a:spcPct val="90000"/>
            </a:lnSpc>
            <a:spcBef>
              <a:spcPct val="0"/>
            </a:spcBef>
            <a:spcAft>
              <a:spcPct val="35000"/>
            </a:spcAft>
            <a:buNone/>
          </a:pPr>
          <a:r>
            <a:rPr kumimoji="1" lang="en-US" sz="2800" kern="1200" dirty="0"/>
            <a:t>CV CV CV V CV</a:t>
          </a:r>
          <a:endParaRPr lang="en-US" sz="2800" kern="1200" dirty="0"/>
        </a:p>
      </dsp:txBody>
      <dsp:txXfrm>
        <a:off x="0" y="4152105"/>
        <a:ext cx="6900512"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8F562-24A2-4D4A-8E0A-9AB13495A370}">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E9A86-3C52-8344-875F-9E784F08F4C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en-US" sz="3200" kern="1200" dirty="0"/>
            <a:t>English:</a:t>
          </a:r>
          <a:endParaRPr lang="en-US" sz="3200" kern="1200" dirty="0"/>
        </a:p>
      </dsp:txBody>
      <dsp:txXfrm>
        <a:off x="0" y="0"/>
        <a:ext cx="6900512" cy="1384035"/>
      </dsp:txXfrm>
    </dsp:sp>
    <dsp:sp modelId="{886D2AC9-51C2-DF41-A261-AB964C7C2E8F}">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3FE2-C9B6-0742-99EE-36D4096B782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en-US" sz="3200" kern="1200" dirty="0"/>
            <a:t>/ </a:t>
          </a:r>
          <a:r>
            <a:rPr kumimoji="1" lang="en-US" altLang="ja-JP" sz="3200" kern="1200" dirty="0" err="1"/>
            <a:t>tʃɔ́k</a:t>
          </a:r>
          <a:r>
            <a:rPr kumimoji="1" lang="en-US" altLang="ja-JP" sz="3200" kern="1200" dirty="0"/>
            <a:t> </a:t>
          </a:r>
          <a:r>
            <a:rPr kumimoji="1" lang="en-US" altLang="ja-JP" sz="3200" kern="1200" dirty="0" err="1"/>
            <a:t>lət</a:t>
          </a:r>
          <a:r>
            <a:rPr kumimoji="1" lang="en-US" sz="3200" kern="1200" dirty="0"/>
            <a:t> /	CVC</a:t>
          </a:r>
          <a:r>
            <a:rPr kumimoji="1" lang="ja-JP" altLang="en-US" sz="3200" kern="1200"/>
            <a:t>･</a:t>
          </a:r>
          <a:r>
            <a:rPr kumimoji="1" lang="en-US" sz="3200" kern="1200" dirty="0"/>
            <a:t>CVC</a:t>
          </a:r>
          <a:endParaRPr lang="en-US" sz="3200" kern="1200" dirty="0"/>
        </a:p>
      </dsp:txBody>
      <dsp:txXfrm>
        <a:off x="0" y="1384035"/>
        <a:ext cx="6900512" cy="1384035"/>
      </dsp:txXfrm>
    </dsp:sp>
    <dsp:sp modelId="{1DCD06B5-F7D5-2642-BD33-1541E3A2ECC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E54E9-8236-8549-B8D8-8C7229698E6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en-US" sz="3200" kern="1200" dirty="0"/>
            <a:t>Japanese:</a:t>
          </a:r>
          <a:endParaRPr lang="en-US" sz="3200" kern="1200" dirty="0"/>
        </a:p>
      </dsp:txBody>
      <dsp:txXfrm>
        <a:off x="0" y="2768070"/>
        <a:ext cx="6900512" cy="1384035"/>
      </dsp:txXfrm>
    </dsp:sp>
    <dsp:sp modelId="{4C8850F1-3B0C-9A49-A2A3-A98FBA32937A}">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436EA-7E61-EF4E-8E51-0398476A31E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en-US" sz="3200" kern="1200" dirty="0"/>
            <a:t>/ CHO KO RE I TO/ </a:t>
          </a:r>
          <a:r>
            <a:rPr kumimoji="1" lang="en-US" sz="3200" kern="1200" dirty="0" err="1"/>
            <a:t>チョコレイト</a:t>
          </a:r>
          <a:endParaRPr kumimoji="1" lang="en-US" sz="3200" kern="1200" dirty="0"/>
        </a:p>
        <a:p>
          <a:pPr marL="0" lvl="0" indent="0" algn="l" defTabSz="1422400">
            <a:lnSpc>
              <a:spcPct val="90000"/>
            </a:lnSpc>
            <a:spcBef>
              <a:spcPct val="0"/>
            </a:spcBef>
            <a:spcAft>
              <a:spcPct val="35000"/>
            </a:spcAft>
            <a:buNone/>
          </a:pPr>
          <a:r>
            <a:rPr lang="en-US" sz="3200" kern="1200" dirty="0"/>
            <a:t>CV CV CV CV</a:t>
          </a:r>
          <a:r>
            <a:rPr lang="ja-JP" altLang="en-US" sz="3200" kern="1200"/>
            <a:t> </a:t>
          </a:r>
          <a:r>
            <a:rPr kumimoji="1" lang="en-US" altLang="en-US" sz="3200" kern="1200" dirty="0"/>
            <a:t>CV</a:t>
          </a:r>
          <a:endParaRPr kumimoji="1" lang="ja-JP" altLang="en-US" sz="32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84FB8-E8EF-C543-A916-3E5B736D1B69}"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08823-1279-AA45-8DEF-1D246C36937E}" type="slidenum">
              <a:rPr kumimoji="1" lang="ja-JP" altLang="en-US" smtClean="0"/>
              <a:t>‹#›</a:t>
            </a:fld>
            <a:endParaRPr kumimoji="1" lang="ja-JP" altLang="en-US"/>
          </a:p>
        </p:txBody>
      </p:sp>
    </p:spTree>
    <p:extLst>
      <p:ext uri="{BB962C8B-B14F-4D97-AF65-F5344CB8AC3E}">
        <p14:creationId xmlns:p14="http://schemas.microsoft.com/office/powerpoint/2010/main" val="15815810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9008823-1279-AA45-8DEF-1D246C36937E}" type="slidenum">
              <a:rPr kumimoji="1" lang="ja-JP" altLang="en-US" smtClean="0"/>
              <a:t>1</a:t>
            </a:fld>
            <a:endParaRPr kumimoji="1" lang="ja-JP" altLang="en-US"/>
          </a:p>
        </p:txBody>
      </p:sp>
    </p:spTree>
    <p:extLst>
      <p:ext uri="{BB962C8B-B14F-4D97-AF65-F5344CB8AC3E}">
        <p14:creationId xmlns:p14="http://schemas.microsoft.com/office/powerpoint/2010/main" val="27847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9008823-1279-AA45-8DEF-1D246C36937E}" type="slidenum">
              <a:rPr kumimoji="1" lang="ja-JP" altLang="en-US" smtClean="0"/>
              <a:t>3</a:t>
            </a:fld>
            <a:endParaRPr kumimoji="1" lang="ja-JP" altLang="en-US"/>
          </a:p>
        </p:txBody>
      </p:sp>
    </p:spTree>
    <p:extLst>
      <p:ext uri="{BB962C8B-B14F-4D97-AF65-F5344CB8AC3E}">
        <p14:creationId xmlns:p14="http://schemas.microsoft.com/office/powerpoint/2010/main" val="354923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s/z</a:t>
            </a:r>
          </a:p>
        </p:txBody>
      </p:sp>
      <p:sp>
        <p:nvSpPr>
          <p:cNvPr id="4" name="スライド番号プレースホルダー 3"/>
          <p:cNvSpPr>
            <a:spLocks noGrp="1"/>
          </p:cNvSpPr>
          <p:nvPr>
            <p:ph type="sldNum" sz="quarter" idx="5"/>
          </p:nvPr>
        </p:nvSpPr>
        <p:spPr/>
        <p:txBody>
          <a:bodyPr/>
          <a:lstStyle/>
          <a:p>
            <a:fld id="{29008823-1279-AA45-8DEF-1D246C36937E}" type="slidenum">
              <a:rPr kumimoji="1" lang="ja-JP" altLang="en-US" smtClean="0"/>
              <a:t>15</a:t>
            </a:fld>
            <a:endParaRPr kumimoji="1" lang="ja-JP" altLang="en-US"/>
          </a:p>
        </p:txBody>
      </p:sp>
    </p:spTree>
    <p:extLst>
      <p:ext uri="{BB962C8B-B14F-4D97-AF65-F5344CB8AC3E}">
        <p14:creationId xmlns:p14="http://schemas.microsoft.com/office/powerpoint/2010/main" val="194932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9008823-1279-AA45-8DEF-1D246C36937E}" type="slidenum">
              <a:rPr kumimoji="1" lang="ja-JP" altLang="en-US" smtClean="0"/>
              <a:t>19</a:t>
            </a:fld>
            <a:endParaRPr kumimoji="1" lang="ja-JP" altLang="en-US"/>
          </a:p>
        </p:txBody>
      </p:sp>
    </p:spTree>
    <p:extLst>
      <p:ext uri="{BB962C8B-B14F-4D97-AF65-F5344CB8AC3E}">
        <p14:creationId xmlns:p14="http://schemas.microsoft.com/office/powerpoint/2010/main" val="204074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9008823-1279-AA45-8DEF-1D246C36937E}" type="slidenum">
              <a:rPr kumimoji="1" lang="ja-JP" altLang="en-US" smtClean="0"/>
              <a:t>23</a:t>
            </a:fld>
            <a:endParaRPr kumimoji="1" lang="ja-JP" altLang="en-US"/>
          </a:p>
        </p:txBody>
      </p:sp>
    </p:spTree>
    <p:extLst>
      <p:ext uri="{BB962C8B-B14F-4D97-AF65-F5344CB8AC3E}">
        <p14:creationId xmlns:p14="http://schemas.microsoft.com/office/powerpoint/2010/main" val="212879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66031-F2B7-4927-FE71-CBC0225B2F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61A8FF-5DA0-D8A8-7DA5-A22B76F478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0EE4BD-58F6-E45C-D6BA-AE137090086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296CF95-4611-6116-38D0-E85439A5ADBD}"/>
              </a:ext>
            </a:extLst>
          </p:cNvPr>
          <p:cNvSpPr>
            <a:spLocks noGrp="1"/>
          </p:cNvSpPr>
          <p:nvPr>
            <p:ph type="sldNum" sz="quarter" idx="5"/>
          </p:nvPr>
        </p:nvSpPr>
        <p:spPr/>
        <p:txBody>
          <a:bodyPr/>
          <a:lstStyle/>
          <a:p>
            <a:fld id="{29008823-1279-AA45-8DEF-1D246C36937E}" type="slidenum">
              <a:rPr kumimoji="1" lang="ja-JP" altLang="en-US" smtClean="0"/>
              <a:t>24</a:t>
            </a:fld>
            <a:endParaRPr kumimoji="1" lang="ja-JP" altLang="en-US"/>
          </a:p>
        </p:txBody>
      </p:sp>
    </p:spTree>
    <p:extLst>
      <p:ext uri="{BB962C8B-B14F-4D97-AF65-F5344CB8AC3E}">
        <p14:creationId xmlns:p14="http://schemas.microsoft.com/office/powerpoint/2010/main" val="3400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D122A-5501-44BD-B6A0-225E4FB4E0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912517-1308-FAA0-771A-3259275712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9AFABE-790F-2A57-13BC-06137A543A4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A17DE01-C77B-A473-C53D-EB402B838593}"/>
              </a:ext>
            </a:extLst>
          </p:cNvPr>
          <p:cNvSpPr>
            <a:spLocks noGrp="1"/>
          </p:cNvSpPr>
          <p:nvPr>
            <p:ph type="sldNum" sz="quarter" idx="5"/>
          </p:nvPr>
        </p:nvSpPr>
        <p:spPr/>
        <p:txBody>
          <a:bodyPr/>
          <a:lstStyle/>
          <a:p>
            <a:fld id="{29008823-1279-AA45-8DEF-1D246C36937E}" type="slidenum">
              <a:rPr kumimoji="1" lang="ja-JP" altLang="en-US" smtClean="0"/>
              <a:t>25</a:t>
            </a:fld>
            <a:endParaRPr kumimoji="1" lang="ja-JP" altLang="en-US"/>
          </a:p>
        </p:txBody>
      </p:sp>
    </p:spTree>
    <p:extLst>
      <p:ext uri="{BB962C8B-B14F-4D97-AF65-F5344CB8AC3E}">
        <p14:creationId xmlns:p14="http://schemas.microsoft.com/office/powerpoint/2010/main" val="418680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9008823-1279-AA45-8DEF-1D246C36937E}" type="slidenum">
              <a:rPr kumimoji="1" lang="ja-JP" altLang="en-US" smtClean="0"/>
              <a:t>27</a:t>
            </a:fld>
            <a:endParaRPr kumimoji="1" lang="ja-JP" altLang="en-US"/>
          </a:p>
        </p:txBody>
      </p:sp>
    </p:spTree>
    <p:extLst>
      <p:ext uri="{BB962C8B-B14F-4D97-AF65-F5344CB8AC3E}">
        <p14:creationId xmlns:p14="http://schemas.microsoft.com/office/powerpoint/2010/main" val="206949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9008823-1279-AA45-8DEF-1D246C36937E}" type="slidenum">
              <a:rPr kumimoji="1" lang="ja-JP" altLang="en-US" smtClean="0"/>
              <a:t>28</a:t>
            </a:fld>
            <a:endParaRPr kumimoji="1" lang="ja-JP" altLang="en-US"/>
          </a:p>
        </p:txBody>
      </p:sp>
    </p:spTree>
    <p:extLst>
      <p:ext uri="{BB962C8B-B14F-4D97-AF65-F5344CB8AC3E}">
        <p14:creationId xmlns:p14="http://schemas.microsoft.com/office/powerpoint/2010/main" val="124763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3874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348769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300418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80898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108053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34619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362715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413591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368356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68332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B7521D-F8F2-CE48-A587-F7F68394C63E}" type="datetimeFigureOut">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204598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7521D-F8F2-CE48-A587-F7F68394C63E}" type="datetimeFigureOut">
              <a:rPr kumimoji="1" lang="ja-JP" altLang="en-US" smtClean="0"/>
              <a:t>2025/9/18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2D75C-CC23-2543-8B27-D7B80C977059}" type="slidenum">
              <a:rPr kumimoji="1" lang="ja-JP" altLang="en-US" smtClean="0"/>
              <a:t>‹#›</a:t>
            </a:fld>
            <a:endParaRPr kumimoji="1" lang="ja-JP" altLang="en-US"/>
          </a:p>
        </p:txBody>
      </p:sp>
    </p:spTree>
    <p:extLst>
      <p:ext uri="{BB962C8B-B14F-4D97-AF65-F5344CB8AC3E}">
        <p14:creationId xmlns:p14="http://schemas.microsoft.com/office/powerpoint/2010/main" val="15016433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plab.net/apd/ja/g2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D4C485-A7ED-371E-98C7-2A865B6112B4}"/>
              </a:ext>
            </a:extLst>
          </p:cNvPr>
          <p:cNvSpPr>
            <a:spLocks noGrp="1"/>
          </p:cNvSpPr>
          <p:nvPr>
            <p:ph type="ctrTitle"/>
          </p:nvPr>
        </p:nvSpPr>
        <p:spPr>
          <a:xfrm>
            <a:off x="890338" y="640080"/>
            <a:ext cx="3734014" cy="3566160"/>
          </a:xfrm>
        </p:spPr>
        <p:txBody>
          <a:bodyPr anchor="b">
            <a:normAutofit/>
          </a:bodyPr>
          <a:lstStyle/>
          <a:p>
            <a:pPr algn="l"/>
            <a:r>
              <a:rPr lang="en-US" altLang="ja-JP" sz="5400" dirty="0"/>
              <a:t>s</a:t>
            </a:r>
            <a:r>
              <a:rPr kumimoji="1" lang="en-US" altLang="ja-JP" sz="5400" dirty="0"/>
              <a:t>peek trial lesso</a:t>
            </a:r>
            <a:r>
              <a:rPr lang="en-US" altLang="ja-JP" sz="5400" dirty="0"/>
              <a:t>n material</a:t>
            </a:r>
            <a:endParaRPr kumimoji="1" lang="ja-JP" altLang="en-US" sz="5400"/>
          </a:p>
        </p:txBody>
      </p:sp>
      <p:sp>
        <p:nvSpPr>
          <p:cNvPr id="3" name="字幕 2">
            <a:extLst>
              <a:ext uri="{FF2B5EF4-FFF2-40B4-BE49-F238E27FC236}">
                <a16:creationId xmlns:a16="http://schemas.microsoft.com/office/drawing/2014/main" id="{E67304B0-B56D-790F-C4C1-573B552CCFF7}"/>
              </a:ext>
            </a:extLst>
          </p:cNvPr>
          <p:cNvSpPr>
            <a:spLocks noGrp="1"/>
          </p:cNvSpPr>
          <p:nvPr>
            <p:ph type="subTitle" idx="1"/>
          </p:nvPr>
        </p:nvSpPr>
        <p:spPr>
          <a:xfrm>
            <a:off x="890339" y="4636008"/>
            <a:ext cx="3734014" cy="1572768"/>
          </a:xfrm>
        </p:spPr>
        <p:txBody>
          <a:bodyPr>
            <a:normAutofit/>
          </a:bodyPr>
          <a:lstStyle/>
          <a:p>
            <a:pPr algn="l"/>
            <a:r>
              <a:rPr kumimoji="1" lang="en-US" altLang="ja-JP" dirty="0"/>
              <a:t>World Connections Inc.</a:t>
            </a:r>
            <a:endParaRPr kumimoji="1" lang="ja-JP" altLang="en-US"/>
          </a:p>
        </p:txBody>
      </p:sp>
      <p:pic>
        <p:nvPicPr>
          <p:cNvPr id="5" name="Picture 4">
            <a:extLst>
              <a:ext uri="{FF2B5EF4-FFF2-40B4-BE49-F238E27FC236}">
                <a16:creationId xmlns:a16="http://schemas.microsoft.com/office/drawing/2014/main" id="{BB544AA3-B28A-7914-B1CA-545FD8AB855A}"/>
              </a:ext>
            </a:extLst>
          </p:cNvPr>
          <p:cNvPicPr>
            <a:picLocks noChangeAspect="1"/>
          </p:cNvPicPr>
          <p:nvPr/>
        </p:nvPicPr>
        <p:blipFill rotWithShape="1">
          <a:blip r:embed="rId3"/>
          <a:srcRect l="5449" r="275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8389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7061EE-147D-CB01-5AEF-2D7FC22A1BD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kumimoji="1" lang="en-US" altLang="ja-JP" sz="6100" kern="1200">
                <a:solidFill>
                  <a:schemeClr val="tx1"/>
                </a:solidFill>
                <a:latin typeface="+mj-lt"/>
                <a:ea typeface="+mj-ea"/>
                <a:cs typeface="+mj-cs"/>
              </a:rPr>
              <a:t>How to generate your voice</a:t>
            </a:r>
          </a:p>
        </p:txBody>
      </p:sp>
      <p:pic>
        <p:nvPicPr>
          <p:cNvPr id="4" name="image1.jpeg">
            <a:extLst>
              <a:ext uri="{FF2B5EF4-FFF2-40B4-BE49-F238E27FC236}">
                <a16:creationId xmlns:a16="http://schemas.microsoft.com/office/drawing/2014/main" id="{4394D416-EA91-0908-B982-33A91D007983}"/>
              </a:ext>
            </a:extLst>
          </p:cNvPr>
          <p:cNvPicPr>
            <a:picLocks noGrp="1" noChangeAspect="1"/>
          </p:cNvPicPr>
          <p:nvPr>
            <p:ph idx="1"/>
          </p:nvPr>
        </p:nvPicPr>
        <p:blipFill>
          <a:blip r:embed="rId2" cstate="print"/>
          <a:stretch>
            <a:fillRect/>
          </a:stretch>
        </p:blipFill>
        <p:spPr>
          <a:xfrm>
            <a:off x="5583241" y="862818"/>
            <a:ext cx="5309833" cy="5550408"/>
          </a:xfrm>
          <a:prstGeom prst="rect">
            <a:avLst/>
          </a:prstGeom>
        </p:spPr>
      </p:pic>
    </p:spTree>
    <p:extLst>
      <p:ext uri="{BB962C8B-B14F-4D97-AF65-F5344CB8AC3E}">
        <p14:creationId xmlns:p14="http://schemas.microsoft.com/office/powerpoint/2010/main" val="98516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コンテンツ プレースホルダー 4" descr="ダイアグラム&#10;&#10;自動的に生成された説明">
            <a:extLst>
              <a:ext uri="{FF2B5EF4-FFF2-40B4-BE49-F238E27FC236}">
                <a16:creationId xmlns:a16="http://schemas.microsoft.com/office/drawing/2014/main" id="{9EDB6DE0-6554-8F4D-779A-A5B760D06C78}"/>
              </a:ext>
            </a:extLst>
          </p:cNvPr>
          <p:cNvPicPr>
            <a:picLocks noGrp="1" noChangeAspect="1"/>
          </p:cNvPicPr>
          <p:nvPr>
            <p:ph idx="1"/>
          </p:nvPr>
        </p:nvPicPr>
        <p:blipFill>
          <a:blip r:embed="rId2"/>
          <a:stretch>
            <a:fillRect/>
          </a:stretch>
        </p:blipFill>
        <p:spPr>
          <a:xfrm>
            <a:off x="2394296" y="643467"/>
            <a:ext cx="7403408" cy="5571065"/>
          </a:xfrm>
          <a:prstGeom prst="rect">
            <a:avLst/>
          </a:prstGeom>
          <a:ln>
            <a:noFill/>
          </a:ln>
        </p:spPr>
      </p:pic>
      <p:sp>
        <p:nvSpPr>
          <p:cNvPr id="39"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38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069ACC-31C5-B173-07F4-882914B11690}"/>
              </a:ext>
            </a:extLst>
          </p:cNvPr>
          <p:cNvSpPr>
            <a:spLocks noGrp="1"/>
          </p:cNvSpPr>
          <p:nvPr>
            <p:ph type="title"/>
          </p:nvPr>
        </p:nvSpPr>
        <p:spPr/>
        <p:txBody>
          <a:bodyPr/>
          <a:lstStyle/>
          <a:p>
            <a:r>
              <a:rPr kumimoji="1" lang="en-US" altLang="ja-JP" dirty="0"/>
              <a:t>Oboe</a:t>
            </a:r>
            <a:endParaRPr kumimoji="1" lang="ja-JP" altLang="en-US"/>
          </a:p>
        </p:txBody>
      </p:sp>
      <p:pic>
        <p:nvPicPr>
          <p:cNvPr id="4" name="image2.jpeg">
            <a:extLst>
              <a:ext uri="{FF2B5EF4-FFF2-40B4-BE49-F238E27FC236}">
                <a16:creationId xmlns:a16="http://schemas.microsoft.com/office/drawing/2014/main" id="{A38CE784-F755-295F-2A8E-68F7E98D464E}"/>
              </a:ext>
            </a:extLst>
          </p:cNvPr>
          <p:cNvPicPr>
            <a:picLocks noGrp="1" noChangeAspect="1"/>
          </p:cNvPicPr>
          <p:nvPr>
            <p:ph idx="1"/>
          </p:nvPr>
        </p:nvPicPr>
        <p:blipFill>
          <a:blip r:embed="rId2" cstate="print"/>
          <a:stretch>
            <a:fillRect/>
          </a:stretch>
        </p:blipFill>
        <p:spPr>
          <a:xfrm>
            <a:off x="3230059" y="3097794"/>
            <a:ext cx="5731881" cy="662411"/>
          </a:xfrm>
          <a:prstGeom prst="rect">
            <a:avLst/>
          </a:prstGeom>
        </p:spPr>
      </p:pic>
    </p:spTree>
    <p:extLst>
      <p:ext uri="{BB962C8B-B14F-4D97-AF65-F5344CB8AC3E}">
        <p14:creationId xmlns:p14="http://schemas.microsoft.com/office/powerpoint/2010/main" val="244376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0A3D7-D37F-5D24-E675-00BC3A1892D3}"/>
              </a:ext>
            </a:extLst>
          </p:cNvPr>
          <p:cNvSpPr>
            <a:spLocks noGrp="1"/>
          </p:cNvSpPr>
          <p:nvPr>
            <p:ph type="title"/>
          </p:nvPr>
        </p:nvSpPr>
        <p:spPr/>
        <p:txBody>
          <a:bodyPr/>
          <a:lstStyle/>
          <a:p>
            <a:r>
              <a:rPr kumimoji="1" lang="en-US" altLang="ja-JP" dirty="0"/>
              <a:t>Vocal-tract Configuration</a:t>
            </a:r>
            <a:endParaRPr kumimoji="1" lang="ja-JP" altLang="en-US"/>
          </a:p>
        </p:txBody>
      </p:sp>
      <p:sp>
        <p:nvSpPr>
          <p:cNvPr id="3" name="コンテンツ プレースホルダー 2">
            <a:extLst>
              <a:ext uri="{FF2B5EF4-FFF2-40B4-BE49-F238E27FC236}">
                <a16:creationId xmlns:a16="http://schemas.microsoft.com/office/drawing/2014/main" id="{3734AED2-EF8A-187E-D49D-37967A33063C}"/>
              </a:ext>
            </a:extLst>
          </p:cNvPr>
          <p:cNvSpPr>
            <a:spLocks noGrp="1"/>
          </p:cNvSpPr>
          <p:nvPr>
            <p:ph idx="1"/>
          </p:nvPr>
        </p:nvSpPr>
        <p:spPr/>
        <p:txBody>
          <a:bodyPr/>
          <a:lstStyle/>
          <a:p>
            <a:pPr marL="0" indent="0">
              <a:buNone/>
            </a:pPr>
            <a:endParaRPr kumimoji="1" lang="en-US" altLang="ja-JP" dirty="0">
              <a:hlinkClick r:id="rId2"/>
            </a:endParaRPr>
          </a:p>
          <a:p>
            <a:pPr marL="0" indent="0">
              <a:buNone/>
            </a:pPr>
            <a:endParaRPr lang="en-US" altLang="ja-JP" dirty="0">
              <a:hlinkClick r:id="rId2"/>
            </a:endParaRPr>
          </a:p>
          <a:p>
            <a:pPr marL="0" indent="0">
              <a:buNone/>
            </a:pPr>
            <a:r>
              <a:rPr kumimoji="1" lang="en-US" altLang="ja-JP" dirty="0">
                <a:hlinkClick r:id="rId2"/>
              </a:rPr>
              <a:t>https://splab.net/apd/ja/g200/</a:t>
            </a:r>
            <a:endParaRPr kumimoji="1" lang="en-US" altLang="ja-JP" dirty="0"/>
          </a:p>
          <a:p>
            <a:pPr marL="0" indent="0">
              <a:buNone/>
            </a:pPr>
            <a:endParaRPr kumimoji="1" lang="ja-JP" altLang="en-US"/>
          </a:p>
        </p:txBody>
      </p:sp>
    </p:spTree>
    <p:extLst>
      <p:ext uri="{BB962C8B-B14F-4D97-AF65-F5344CB8AC3E}">
        <p14:creationId xmlns:p14="http://schemas.microsoft.com/office/powerpoint/2010/main" val="297133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154609-BCDF-3EC4-65B4-BF3D2B7694F4}"/>
              </a:ext>
            </a:extLst>
          </p:cNvPr>
          <p:cNvSpPr>
            <a:spLocks noGrp="1"/>
          </p:cNvSpPr>
          <p:nvPr>
            <p:ph type="title"/>
          </p:nvPr>
        </p:nvSpPr>
        <p:spPr/>
        <p:txBody>
          <a:bodyPr/>
          <a:lstStyle/>
          <a:p>
            <a:r>
              <a:rPr kumimoji="1" lang="en-US" altLang="ja-JP" dirty="0"/>
              <a:t>Praat</a:t>
            </a:r>
            <a:endParaRPr kumimoji="1" lang="ja-JP" altLang="en-US"/>
          </a:p>
        </p:txBody>
      </p:sp>
      <p:pic>
        <p:nvPicPr>
          <p:cNvPr id="5" name="コンテンツ プレースホルダー 4" descr="ダイアグラム&#10;&#10;自動的に生成された説明">
            <a:extLst>
              <a:ext uri="{FF2B5EF4-FFF2-40B4-BE49-F238E27FC236}">
                <a16:creationId xmlns:a16="http://schemas.microsoft.com/office/drawing/2014/main" id="{DB261387-3DA7-82A6-4F25-E54B49E31A0C}"/>
              </a:ext>
            </a:extLst>
          </p:cNvPr>
          <p:cNvPicPr>
            <a:picLocks noGrp="1" noChangeAspect="1"/>
          </p:cNvPicPr>
          <p:nvPr>
            <p:ph idx="1"/>
          </p:nvPr>
        </p:nvPicPr>
        <p:blipFill>
          <a:blip r:embed="rId2"/>
          <a:stretch>
            <a:fillRect/>
          </a:stretch>
        </p:blipFill>
        <p:spPr>
          <a:xfrm>
            <a:off x="3091584" y="1690688"/>
            <a:ext cx="6008832" cy="4279672"/>
          </a:xfrm>
        </p:spPr>
      </p:pic>
    </p:spTree>
    <p:extLst>
      <p:ext uri="{BB962C8B-B14F-4D97-AF65-F5344CB8AC3E}">
        <p14:creationId xmlns:p14="http://schemas.microsoft.com/office/powerpoint/2010/main" val="269443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1EE01BC-0A99-4FFD-97E6-D3A5EECF3146}"/>
              </a:ext>
            </a:extLst>
          </p:cNvPr>
          <p:cNvPicPr>
            <a:picLocks noChangeAspect="1"/>
          </p:cNvPicPr>
          <p:nvPr/>
        </p:nvPicPr>
        <p:blipFill rotWithShape="1">
          <a:blip r:embed="rId3">
            <a:alphaModFix amt="35000"/>
          </a:blip>
          <a:srcRect b="12791"/>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01FEE54B-98FE-4A9E-9BE0-DCA3CE6113FB}"/>
              </a:ext>
            </a:extLst>
          </p:cNvPr>
          <p:cNvSpPr>
            <a:spLocks noGrp="1"/>
          </p:cNvSpPr>
          <p:nvPr>
            <p:ph type="title"/>
          </p:nvPr>
        </p:nvSpPr>
        <p:spPr>
          <a:xfrm>
            <a:off x="838200" y="365125"/>
            <a:ext cx="10515600" cy="1325563"/>
          </a:xfrm>
        </p:spPr>
        <p:txBody>
          <a:bodyPr>
            <a:normAutofit/>
          </a:bodyPr>
          <a:lstStyle/>
          <a:p>
            <a:r>
              <a:rPr kumimoji="1" lang="en-US" altLang="ja-JP">
                <a:solidFill>
                  <a:srgbClr val="FFFFFF"/>
                </a:solidFill>
              </a:rPr>
              <a:t>Voicing</a:t>
            </a:r>
            <a:endParaRPr kumimoji="1" lang="ja-JP" altLang="en-US">
              <a:solidFill>
                <a:srgbClr val="FFFFFF"/>
              </a:solidFill>
            </a:endParaRPr>
          </a:p>
        </p:txBody>
      </p:sp>
      <p:graphicFrame>
        <p:nvGraphicFramePr>
          <p:cNvPr id="24" name="コンテンツ プレースホルダー 2">
            <a:extLst>
              <a:ext uri="{FF2B5EF4-FFF2-40B4-BE49-F238E27FC236}">
                <a16:creationId xmlns:a16="http://schemas.microsoft.com/office/drawing/2014/main" id="{92E3CC00-BC7F-4176-E852-2E5B7F41690E}"/>
              </a:ext>
            </a:extLst>
          </p:cNvPr>
          <p:cNvGraphicFramePr>
            <a:graphicFrameLocks noGrp="1"/>
          </p:cNvGraphicFramePr>
          <p:nvPr>
            <p:ph idx="1"/>
            <p:extLst>
              <p:ext uri="{D42A27DB-BD31-4B8C-83A1-F6EECF244321}">
                <p14:modId xmlns:p14="http://schemas.microsoft.com/office/powerpoint/2010/main" val="3438166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401160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A5F2663-FEA8-C40E-9776-7150B0A80EAF}"/>
              </a:ext>
            </a:extLst>
          </p:cNvPr>
          <p:cNvSpPr>
            <a:spLocks noGrp="1"/>
          </p:cNvSpPr>
          <p:nvPr>
            <p:ph type="title"/>
          </p:nvPr>
        </p:nvSpPr>
        <p:spPr>
          <a:xfrm>
            <a:off x="1043631" y="809898"/>
            <a:ext cx="10173010" cy="1554480"/>
          </a:xfrm>
        </p:spPr>
        <p:txBody>
          <a:bodyPr anchor="ctr">
            <a:normAutofit/>
          </a:bodyPr>
          <a:lstStyle/>
          <a:p>
            <a:r>
              <a:rPr kumimoji="1" lang="en-US" altLang="ja-JP" sz="4800" dirty="0"/>
              <a:t>Rhythm</a:t>
            </a:r>
            <a:endParaRPr kumimoji="1" lang="ja-JP" alt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コンテンツ プレースホルダー 2">
            <a:extLst>
              <a:ext uri="{FF2B5EF4-FFF2-40B4-BE49-F238E27FC236}">
                <a16:creationId xmlns:a16="http://schemas.microsoft.com/office/drawing/2014/main" id="{D2C3B7C2-2E81-33B6-68CB-23F28FC28626}"/>
              </a:ext>
            </a:extLst>
          </p:cNvPr>
          <p:cNvGraphicFramePr>
            <a:graphicFrameLocks noGrp="1"/>
          </p:cNvGraphicFramePr>
          <p:nvPr>
            <p:ph idx="1"/>
            <p:extLst>
              <p:ext uri="{D42A27DB-BD31-4B8C-83A1-F6EECF244321}">
                <p14:modId xmlns:p14="http://schemas.microsoft.com/office/powerpoint/2010/main" val="198392261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10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3A38EDA1-5526-A453-8282-57F8F83D5B8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altLang="ja-JP" sz="9600" dirty="0"/>
              <a:t>straight</a:t>
            </a:r>
            <a:endParaRPr kumimoji="1" lang="en-US" altLang="ja-JP" sz="7200" kern="1200" dirty="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56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BCDB6A8-F92C-C89C-8FCB-D2834F0127C1}"/>
              </a:ext>
            </a:extLst>
          </p:cNvPr>
          <p:cNvSpPr>
            <a:spLocks noGrp="1"/>
          </p:cNvSpPr>
          <p:nvPr>
            <p:ph type="title"/>
          </p:nvPr>
        </p:nvSpPr>
        <p:spPr>
          <a:xfrm>
            <a:off x="635000" y="640823"/>
            <a:ext cx="3418659" cy="5583148"/>
          </a:xfrm>
        </p:spPr>
        <p:txBody>
          <a:bodyPr anchor="ctr">
            <a:normAutofit/>
          </a:bodyPr>
          <a:lstStyle/>
          <a:p>
            <a:r>
              <a:rPr kumimoji="1" lang="en-US" altLang="ja-JP" sz="5400" dirty="0"/>
              <a:t>straight</a:t>
            </a:r>
            <a:endParaRPr kumimoji="1" lang="ja-JP" alt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コンテンツ プレースホルダー 2">
            <a:extLst>
              <a:ext uri="{FF2B5EF4-FFF2-40B4-BE49-F238E27FC236}">
                <a16:creationId xmlns:a16="http://schemas.microsoft.com/office/drawing/2014/main" id="{BC5DC8AD-CC53-26F8-6AF8-2B4A58DAA6A7}"/>
              </a:ext>
            </a:extLst>
          </p:cNvPr>
          <p:cNvGraphicFramePr>
            <a:graphicFrameLocks noGrp="1"/>
          </p:cNvGraphicFramePr>
          <p:nvPr>
            <p:ph idx="1"/>
            <p:extLst>
              <p:ext uri="{D42A27DB-BD31-4B8C-83A1-F6EECF244321}">
                <p14:modId xmlns:p14="http://schemas.microsoft.com/office/powerpoint/2010/main" val="23261848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59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BCDB6A8-F92C-C89C-8FCB-D2834F0127C1}"/>
              </a:ext>
            </a:extLst>
          </p:cNvPr>
          <p:cNvSpPr>
            <a:spLocks noGrp="1"/>
          </p:cNvSpPr>
          <p:nvPr>
            <p:ph type="title"/>
          </p:nvPr>
        </p:nvSpPr>
        <p:spPr>
          <a:xfrm>
            <a:off x="635000" y="640823"/>
            <a:ext cx="3418659" cy="5583148"/>
          </a:xfrm>
        </p:spPr>
        <p:txBody>
          <a:bodyPr anchor="ctr">
            <a:normAutofit/>
          </a:bodyPr>
          <a:lstStyle/>
          <a:p>
            <a:r>
              <a:rPr kumimoji="1" lang="en-US" altLang="ja-JP" sz="5400" dirty="0"/>
              <a:t>chocolate</a:t>
            </a:r>
            <a:endParaRPr kumimoji="1" lang="ja-JP" alt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コンテンツ プレースホルダー 2">
            <a:extLst>
              <a:ext uri="{FF2B5EF4-FFF2-40B4-BE49-F238E27FC236}">
                <a16:creationId xmlns:a16="http://schemas.microsoft.com/office/drawing/2014/main" id="{BC5DC8AD-CC53-26F8-6AF8-2B4A58DAA6A7}"/>
              </a:ext>
            </a:extLst>
          </p:cNvPr>
          <p:cNvGraphicFramePr>
            <a:graphicFrameLocks noGrp="1"/>
          </p:cNvGraphicFramePr>
          <p:nvPr>
            <p:ph idx="1"/>
            <p:extLst>
              <p:ext uri="{D42A27DB-BD31-4B8C-83A1-F6EECF244321}">
                <p14:modId xmlns:p14="http://schemas.microsoft.com/office/powerpoint/2010/main" val="38798384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82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94E3C4-7502-8F11-18DD-256635E4319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kumimoji="1" lang="en-US" altLang="ja-JP" sz="3400"/>
              <a:t>X-ray photographs of the tongue positions of 4 cardinal vowels, pronounced by Daniel Jones.</a:t>
            </a:r>
          </a:p>
        </p:txBody>
      </p:sp>
      <p:pic>
        <p:nvPicPr>
          <p:cNvPr id="5" name="コンテンツ プレースホルダー 4" descr="グループ, 猫, 覆い, 雪 が含まれている画像&#10;&#10;自動的に生成された説明">
            <a:extLst>
              <a:ext uri="{FF2B5EF4-FFF2-40B4-BE49-F238E27FC236}">
                <a16:creationId xmlns:a16="http://schemas.microsoft.com/office/drawing/2014/main" id="{F63E80EC-6869-5A19-F899-18A96837B120}"/>
              </a:ext>
            </a:extLst>
          </p:cNvPr>
          <p:cNvPicPr>
            <a:picLocks noGrp="1" noChangeAspect="1"/>
          </p:cNvPicPr>
          <p:nvPr>
            <p:ph idx="1"/>
          </p:nvPr>
        </p:nvPicPr>
        <p:blipFill rotWithShape="1">
          <a:blip r:embed="rId2"/>
          <a:srcRect t="2795"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7220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3A38EDA1-5526-A453-8282-57F8F83D5B80}"/>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altLang="ja-JP" sz="9600" dirty="0"/>
              <a:t>Translation </a:t>
            </a:r>
            <a:endParaRPr kumimoji="1" lang="en-US" altLang="ja-JP" sz="7200" kern="1200" dirty="0">
              <a:solidFill>
                <a:schemeClr val="tx1"/>
              </a:solidFill>
              <a:latin typeface="+mj-lt"/>
              <a:ea typeface="+mj-ea"/>
              <a:cs typeface="+mj-cs"/>
            </a:endParaRPr>
          </a:p>
        </p:txBody>
      </p:sp>
      <p:sp>
        <p:nvSpPr>
          <p:cNvPr id="3" name="コンテンツ プレースホルダー 2">
            <a:extLst>
              <a:ext uri="{FF2B5EF4-FFF2-40B4-BE49-F238E27FC236}">
                <a16:creationId xmlns:a16="http://schemas.microsoft.com/office/drawing/2014/main" id="{0EA9E539-53B9-7838-EA6F-3E2CB47023FB}"/>
              </a:ext>
            </a:extLst>
          </p:cNvPr>
          <p:cNvSpPr>
            <a:spLocks noGrp="1"/>
          </p:cNvSpPr>
          <p:nvPr>
            <p:ph idx="1"/>
          </p:nvPr>
        </p:nvSpPr>
        <p:spPr>
          <a:xfrm>
            <a:off x="1966912" y="5645150"/>
            <a:ext cx="8258176" cy="631825"/>
          </a:xfrm>
        </p:spPr>
        <p:txBody>
          <a:bodyPr vert="horz" lIns="91440" tIns="45720" rIns="91440" bIns="45720" rtlCol="0" anchor="ctr">
            <a:noAutofit/>
          </a:bodyPr>
          <a:lstStyle/>
          <a:p>
            <a:pPr marL="0" indent="0" algn="ctr">
              <a:buNone/>
            </a:pPr>
            <a:r>
              <a:rPr kumimoji="1" lang="en-US" altLang="ja-JP" sz="4800" kern="1200" dirty="0">
                <a:solidFill>
                  <a:schemeClr val="tx1"/>
                </a:solidFill>
                <a:latin typeface="+mn-lt"/>
                <a:ea typeface="+mn-ea"/>
                <a:cs typeface="+mn-cs"/>
              </a:rPr>
              <a:t>/</a:t>
            </a:r>
            <a:r>
              <a:rPr kumimoji="1" lang="en-US" altLang="ja-JP" sz="4800" kern="1200" dirty="0" err="1">
                <a:solidFill>
                  <a:schemeClr val="tx1"/>
                </a:solidFill>
                <a:latin typeface="+mn-lt"/>
                <a:ea typeface="+mn-ea"/>
                <a:cs typeface="+mn-cs"/>
              </a:rPr>
              <a:t>trænz</a:t>
            </a:r>
            <a:r>
              <a:rPr kumimoji="1" lang="en-US" altLang="ja-JP" sz="4800" kern="1200" dirty="0">
                <a:solidFill>
                  <a:schemeClr val="tx1"/>
                </a:solidFill>
                <a:latin typeface="+mn-lt"/>
                <a:ea typeface="+mn-ea"/>
                <a:cs typeface="+mn-cs"/>
              </a:rPr>
              <a:t> </a:t>
            </a:r>
            <a:r>
              <a:rPr kumimoji="1" lang="en-US" altLang="ja-JP" sz="4800" kern="1200" dirty="0" err="1">
                <a:solidFill>
                  <a:schemeClr val="tx1"/>
                </a:solidFill>
                <a:latin typeface="+mn-lt"/>
                <a:ea typeface="+mn-ea"/>
                <a:cs typeface="+mn-cs"/>
              </a:rPr>
              <a:t>léɪʃn</a:t>
            </a:r>
            <a:r>
              <a:rPr kumimoji="1" lang="en-US" altLang="ja-JP" sz="4800" kern="1200" dirty="0">
                <a:solidFill>
                  <a:schemeClr val="tx1"/>
                </a:solidFill>
                <a:latin typeface="+mn-lt"/>
                <a:ea typeface="+mn-ea"/>
                <a:cs typeface="+mn-cs"/>
              </a:rPr>
              <a:t>/</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0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E7AB3EF-43C0-0082-1E69-72DD86637C05}"/>
              </a:ext>
            </a:extLst>
          </p:cNvPr>
          <p:cNvSpPr>
            <a:spLocks noGrp="1"/>
          </p:cNvSpPr>
          <p:nvPr>
            <p:ph type="title"/>
          </p:nvPr>
        </p:nvSpPr>
        <p:spPr>
          <a:xfrm>
            <a:off x="686834" y="1153572"/>
            <a:ext cx="3200400" cy="4461163"/>
          </a:xfrm>
        </p:spPr>
        <p:txBody>
          <a:bodyPr>
            <a:normAutofit/>
          </a:bodyPr>
          <a:lstStyle/>
          <a:p>
            <a:r>
              <a:rPr kumimoji="1" lang="en-US" altLang="ja-JP" dirty="0">
                <a:solidFill>
                  <a:srgbClr val="FFFFFF"/>
                </a:solidFill>
              </a:rPr>
              <a:t>Tips</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コンテンツ プレースホルダー 2">
            <a:extLst>
              <a:ext uri="{FF2B5EF4-FFF2-40B4-BE49-F238E27FC236}">
                <a16:creationId xmlns:a16="http://schemas.microsoft.com/office/drawing/2014/main" id="{734A8E58-D005-BDF0-0C07-EF2443D7B710}"/>
              </a:ext>
            </a:extLst>
          </p:cNvPr>
          <p:cNvSpPr>
            <a:spLocks noGrp="1"/>
          </p:cNvSpPr>
          <p:nvPr>
            <p:ph idx="1"/>
          </p:nvPr>
        </p:nvSpPr>
        <p:spPr>
          <a:xfrm>
            <a:off x="4447308" y="591344"/>
            <a:ext cx="6906491" cy="5585619"/>
          </a:xfrm>
        </p:spPr>
        <p:txBody>
          <a:bodyPr anchor="ctr">
            <a:normAutofit/>
          </a:bodyPr>
          <a:lstStyle/>
          <a:p>
            <a:r>
              <a:rPr kumimoji="1" lang="en-US" altLang="ja-JP" dirty="0"/>
              <a:t>You have to pronounce the stressed syllable stronger, higher and </a:t>
            </a:r>
            <a:r>
              <a:rPr kumimoji="1" lang="en-US" altLang="ja-JP" dirty="0">
                <a:solidFill>
                  <a:srgbClr val="FF0000"/>
                </a:solidFill>
              </a:rPr>
              <a:t>longer</a:t>
            </a:r>
            <a:r>
              <a:rPr kumimoji="1" lang="en-US" altLang="ja-JP" dirty="0"/>
              <a:t>. Making the syllable longer is the most important of the three.</a:t>
            </a:r>
          </a:p>
          <a:p>
            <a:r>
              <a:rPr kumimoji="1" lang="en-US" altLang="ja-JP" dirty="0"/>
              <a:t>Americans living in Japan pronounce Japanese words in English as: tatami</a:t>
            </a:r>
            <a:r>
              <a:rPr kumimoji="1" lang="ja-JP" altLang="en-US"/>
              <a:t>「タターミ」、</a:t>
            </a:r>
            <a:r>
              <a:rPr kumimoji="1" lang="en-US" altLang="ja-JP" dirty="0"/>
              <a:t>teriyaki</a:t>
            </a:r>
            <a:r>
              <a:rPr kumimoji="1" lang="ja-JP" altLang="en-US"/>
              <a:t>「テリヤーキ」、</a:t>
            </a:r>
            <a:r>
              <a:rPr kumimoji="1" lang="en-US" altLang="ja-JP" dirty="0"/>
              <a:t>edamame</a:t>
            </a:r>
            <a:r>
              <a:rPr kumimoji="1" lang="ja-JP" altLang="en-US"/>
              <a:t>「エダマ</a:t>
            </a:r>
            <a:r>
              <a:rPr lang="ja-JP" altLang="en-US"/>
              <a:t>ー</a:t>
            </a:r>
            <a:r>
              <a:rPr kumimoji="1" lang="ja-JP" altLang="en-US"/>
              <a:t>メ」</a:t>
            </a:r>
            <a:endParaRPr lang="en-US" altLang="ja-JP" dirty="0"/>
          </a:p>
        </p:txBody>
      </p:sp>
    </p:spTree>
    <p:extLst>
      <p:ext uri="{BB962C8B-B14F-4D97-AF65-F5344CB8AC3E}">
        <p14:creationId xmlns:p14="http://schemas.microsoft.com/office/powerpoint/2010/main" val="238871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FBEAF69-7F1F-D71E-2812-E139D99C1E53}"/>
              </a:ext>
            </a:extLst>
          </p:cNvPr>
          <p:cNvSpPr>
            <a:spLocks noGrp="1"/>
          </p:cNvSpPr>
          <p:nvPr>
            <p:ph type="title"/>
          </p:nvPr>
        </p:nvSpPr>
        <p:spPr>
          <a:xfrm>
            <a:off x="686834" y="1153572"/>
            <a:ext cx="3200400" cy="4461163"/>
          </a:xfrm>
        </p:spPr>
        <p:txBody>
          <a:bodyPr>
            <a:normAutofit/>
          </a:bodyPr>
          <a:lstStyle/>
          <a:p>
            <a:r>
              <a:rPr kumimoji="1" lang="en-US" altLang="ja-JP">
                <a:solidFill>
                  <a:srgbClr val="FFFFFF"/>
                </a:solidFill>
              </a:rPr>
              <a:t>Content vs. Function Words</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C464D031-FF50-0D72-C484-F16E331977F6}"/>
              </a:ext>
            </a:extLst>
          </p:cNvPr>
          <p:cNvSpPr>
            <a:spLocks noGrp="1"/>
          </p:cNvSpPr>
          <p:nvPr>
            <p:ph idx="1"/>
          </p:nvPr>
        </p:nvSpPr>
        <p:spPr>
          <a:xfrm>
            <a:off x="4447308" y="591344"/>
            <a:ext cx="6906491" cy="5585619"/>
          </a:xfrm>
        </p:spPr>
        <p:txBody>
          <a:bodyPr anchor="ctr">
            <a:normAutofit/>
          </a:bodyPr>
          <a:lstStyle/>
          <a:p>
            <a:pPr marL="0" indent="0">
              <a:buNone/>
            </a:pPr>
            <a:r>
              <a:rPr kumimoji="1" lang="en-US" altLang="ja-JP" sz="3600" dirty="0"/>
              <a:t>Tom got a lot of boxes at the shop.</a:t>
            </a:r>
          </a:p>
          <a:p>
            <a:pPr marL="0" indent="0">
              <a:buNone/>
            </a:pPr>
            <a:endParaRPr lang="en-US" altLang="ja-JP" dirty="0"/>
          </a:p>
          <a:p>
            <a:pPr marL="0" indent="0">
              <a:buNone/>
            </a:pPr>
            <a:r>
              <a:rPr kumimoji="1" lang="en-US" altLang="ja-JP" b="1" dirty="0">
                <a:solidFill>
                  <a:srgbClr val="C00000"/>
                </a:solidFill>
              </a:rPr>
              <a:t>Content words:</a:t>
            </a:r>
            <a:r>
              <a:rPr kumimoji="1" lang="en-US" altLang="ja-JP" dirty="0">
                <a:solidFill>
                  <a:srgbClr val="C00000"/>
                </a:solidFill>
              </a:rPr>
              <a:t>	Nouns, verbs, adjectives</a:t>
            </a:r>
            <a:r>
              <a:rPr lang="en-US" altLang="ja-JP" dirty="0">
                <a:solidFill>
                  <a:srgbClr val="C00000"/>
                </a:solidFill>
              </a:rPr>
              <a:t> adverb</a:t>
            </a:r>
            <a:r>
              <a:rPr kumimoji="1" lang="en-US" altLang="ja-JP" dirty="0">
                <a:solidFill>
                  <a:srgbClr val="C00000"/>
                </a:solidFill>
              </a:rPr>
              <a:t> etc.</a:t>
            </a:r>
          </a:p>
          <a:p>
            <a:pPr marL="0" indent="0">
              <a:buNone/>
            </a:pPr>
            <a:r>
              <a:rPr lang="ja-JP" altLang="en-US" sz="2400" b="1">
                <a:solidFill>
                  <a:srgbClr val="C00000"/>
                </a:solidFill>
              </a:rPr>
              <a:t>内容語：</a:t>
            </a:r>
            <a:r>
              <a:rPr lang="ja-JP" altLang="en-US" sz="2400">
                <a:solidFill>
                  <a:srgbClr val="C00000"/>
                </a:solidFill>
              </a:rPr>
              <a:t>名詞、動詞、形容詞、副詞</a:t>
            </a:r>
            <a:br>
              <a:rPr lang="en-US" altLang="ja-JP" sz="2400" dirty="0">
                <a:solidFill>
                  <a:srgbClr val="C00000"/>
                </a:solidFill>
              </a:rPr>
            </a:br>
            <a:r>
              <a:rPr lang="ja-JP" altLang="en-US" sz="2400">
                <a:solidFill>
                  <a:srgbClr val="C00000"/>
                </a:solidFill>
              </a:rPr>
              <a:t>例：車、走る、赤い （意味が多く含まれている品詞）</a:t>
            </a:r>
            <a:endParaRPr kumimoji="1" lang="en-US" altLang="ja-JP" sz="2400" dirty="0">
              <a:solidFill>
                <a:srgbClr val="C00000"/>
              </a:solidFill>
            </a:endParaRPr>
          </a:p>
          <a:p>
            <a:pPr marL="0" indent="0">
              <a:buNone/>
            </a:pPr>
            <a:endParaRPr kumimoji="1" lang="en-US" altLang="ja-JP" dirty="0"/>
          </a:p>
          <a:p>
            <a:pPr marL="0" indent="0">
              <a:buNone/>
            </a:pPr>
            <a:r>
              <a:rPr kumimoji="1" lang="en-US" altLang="ja-JP" b="1" dirty="0">
                <a:solidFill>
                  <a:srgbClr val="0070C0"/>
                </a:solidFill>
              </a:rPr>
              <a:t>Function words:</a:t>
            </a:r>
            <a:r>
              <a:rPr kumimoji="1" lang="en-US" altLang="ja-JP" dirty="0">
                <a:solidFill>
                  <a:srgbClr val="0070C0"/>
                </a:solidFill>
              </a:rPr>
              <a:t>	Prepositions, articles, pronouns, </a:t>
            </a:r>
            <a:r>
              <a:rPr kumimoji="1" lang="en-US" altLang="ja-JP" dirty="0" err="1">
                <a:solidFill>
                  <a:srgbClr val="0070C0"/>
                </a:solidFill>
              </a:rPr>
              <a:t>etc</a:t>
            </a:r>
            <a:endParaRPr kumimoji="1" lang="en-US" altLang="ja-JP" dirty="0">
              <a:solidFill>
                <a:srgbClr val="0070C0"/>
              </a:solidFill>
            </a:endParaRPr>
          </a:p>
          <a:p>
            <a:pPr marL="0" indent="0">
              <a:buNone/>
            </a:pPr>
            <a:r>
              <a:rPr lang="ja-JP" altLang="en-US" sz="2400" b="1">
                <a:solidFill>
                  <a:srgbClr val="0070C0"/>
                </a:solidFill>
              </a:rPr>
              <a:t>機能語： </a:t>
            </a:r>
            <a:r>
              <a:rPr lang="ja-JP" altLang="en-US" sz="2400">
                <a:solidFill>
                  <a:srgbClr val="0070C0"/>
                </a:solidFill>
              </a:rPr>
              <a:t>前置詞、冠詞、代名詞 （脇役的な品詞）</a:t>
            </a:r>
            <a:endParaRPr kumimoji="1" lang="en-US" altLang="ja-JP" sz="2400" dirty="0">
              <a:solidFill>
                <a:srgbClr val="0070C0"/>
              </a:solidFill>
            </a:endParaRPr>
          </a:p>
          <a:p>
            <a:pPr marL="0" indent="0">
              <a:buNone/>
            </a:pPr>
            <a:endParaRPr kumimoji="1" lang="en-US" altLang="ja-JP" dirty="0"/>
          </a:p>
          <a:p>
            <a:pPr marL="0" indent="0">
              <a:buNone/>
            </a:pPr>
            <a:endParaRPr kumimoji="1" lang="ja-JP" altLang="en-US"/>
          </a:p>
        </p:txBody>
      </p:sp>
    </p:spTree>
    <p:extLst>
      <p:ext uri="{BB962C8B-B14F-4D97-AF65-F5344CB8AC3E}">
        <p14:creationId xmlns:p14="http://schemas.microsoft.com/office/powerpoint/2010/main" val="13679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FBEAF69-7F1F-D71E-2812-E139D99C1E53}"/>
              </a:ext>
            </a:extLst>
          </p:cNvPr>
          <p:cNvSpPr>
            <a:spLocks noGrp="1"/>
          </p:cNvSpPr>
          <p:nvPr>
            <p:ph type="title"/>
          </p:nvPr>
        </p:nvSpPr>
        <p:spPr>
          <a:xfrm>
            <a:off x="686834" y="1153572"/>
            <a:ext cx="3200400" cy="4461163"/>
          </a:xfrm>
        </p:spPr>
        <p:txBody>
          <a:bodyPr>
            <a:normAutofit/>
          </a:bodyPr>
          <a:lstStyle/>
          <a:p>
            <a:r>
              <a:rPr kumimoji="1" lang="en-US" altLang="ja-JP">
                <a:solidFill>
                  <a:srgbClr val="FFFFFF"/>
                </a:solidFill>
              </a:rPr>
              <a:t>Content vs. Function Words</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C464D031-FF50-0D72-C484-F16E331977F6}"/>
              </a:ext>
            </a:extLst>
          </p:cNvPr>
          <p:cNvSpPr>
            <a:spLocks noGrp="1"/>
          </p:cNvSpPr>
          <p:nvPr>
            <p:ph idx="1"/>
          </p:nvPr>
        </p:nvSpPr>
        <p:spPr>
          <a:xfrm>
            <a:off x="4447308" y="591344"/>
            <a:ext cx="6906491" cy="5585619"/>
          </a:xfrm>
        </p:spPr>
        <p:txBody>
          <a:bodyPr anchor="ctr">
            <a:normAutofit/>
          </a:bodyPr>
          <a:lstStyle/>
          <a:p>
            <a:pPr marL="0" indent="0">
              <a:buNone/>
            </a:pPr>
            <a:r>
              <a:rPr kumimoji="1" lang="en-US" altLang="ja-JP" sz="3600" dirty="0"/>
              <a:t>Tom got a</a:t>
            </a:r>
            <a:r>
              <a:rPr kumimoji="1" lang="ja-JP" altLang="en-US" sz="3600"/>
              <a:t> </a:t>
            </a:r>
            <a:r>
              <a:rPr kumimoji="1" lang="en-US" altLang="ja-JP" sz="3600" dirty="0"/>
              <a:t>lot</a:t>
            </a:r>
            <a:r>
              <a:rPr kumimoji="1" lang="ja-JP" altLang="en-US" sz="3600"/>
              <a:t> </a:t>
            </a:r>
            <a:r>
              <a:rPr kumimoji="1" lang="en-US" altLang="ja-JP" sz="3600" dirty="0"/>
              <a:t>of boxes at the shop</a:t>
            </a:r>
            <a:r>
              <a:rPr lang="en-US" altLang="ja-JP" sz="3600" dirty="0"/>
              <a:t>.</a:t>
            </a:r>
            <a:endParaRPr kumimoji="1" lang="en-US" altLang="ja-JP" sz="3600" dirty="0"/>
          </a:p>
        </p:txBody>
      </p:sp>
    </p:spTree>
    <p:extLst>
      <p:ext uri="{BB962C8B-B14F-4D97-AF65-F5344CB8AC3E}">
        <p14:creationId xmlns:p14="http://schemas.microsoft.com/office/powerpoint/2010/main" val="153785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966AC-BD5A-6E15-CBF0-14CBAF1B22F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4BF952-0CC2-0EF4-104A-D5B99A872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8A54E4A-FB20-EA00-36DB-5B2147E16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6F4CBE4-C0F2-1747-2BAA-259984247CF8}"/>
              </a:ext>
            </a:extLst>
          </p:cNvPr>
          <p:cNvSpPr>
            <a:spLocks noGrp="1"/>
          </p:cNvSpPr>
          <p:nvPr>
            <p:ph type="title"/>
          </p:nvPr>
        </p:nvSpPr>
        <p:spPr>
          <a:xfrm>
            <a:off x="686834" y="1153572"/>
            <a:ext cx="3200400" cy="4461163"/>
          </a:xfrm>
        </p:spPr>
        <p:txBody>
          <a:bodyPr>
            <a:normAutofit/>
          </a:bodyPr>
          <a:lstStyle/>
          <a:p>
            <a:r>
              <a:rPr kumimoji="1" lang="en-US" altLang="ja-JP">
                <a:solidFill>
                  <a:srgbClr val="FFFFFF"/>
                </a:solidFill>
              </a:rPr>
              <a:t>Content vs. Function Words</a:t>
            </a:r>
            <a:endParaRPr kumimoji="1" lang="ja-JP" altLang="en-US">
              <a:solidFill>
                <a:srgbClr val="FFFFFF"/>
              </a:solidFill>
            </a:endParaRPr>
          </a:p>
        </p:txBody>
      </p:sp>
      <p:sp>
        <p:nvSpPr>
          <p:cNvPr id="12" name="Arc 11">
            <a:extLst>
              <a:ext uri="{FF2B5EF4-FFF2-40B4-BE49-F238E27FC236}">
                <a16:creationId xmlns:a16="http://schemas.microsoft.com/office/drawing/2014/main" id="{A17950CA-0497-F7AF-C135-AD8E2A3F5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F9013A54-A9AF-4944-C055-A1A0D63EE9C4}"/>
              </a:ext>
            </a:extLst>
          </p:cNvPr>
          <p:cNvSpPr>
            <a:spLocks noGrp="1"/>
          </p:cNvSpPr>
          <p:nvPr>
            <p:ph idx="1"/>
          </p:nvPr>
        </p:nvSpPr>
        <p:spPr>
          <a:xfrm>
            <a:off x="4447308" y="591344"/>
            <a:ext cx="6906491" cy="5585619"/>
          </a:xfrm>
        </p:spPr>
        <p:txBody>
          <a:bodyPr anchor="ctr">
            <a:normAutofit/>
          </a:bodyPr>
          <a:lstStyle/>
          <a:p>
            <a:pPr marL="0" indent="0">
              <a:buNone/>
            </a:pPr>
            <a:r>
              <a:rPr kumimoji="1" lang="en-US" altLang="ja-JP" sz="3600" dirty="0">
                <a:solidFill>
                  <a:srgbClr val="C00000"/>
                </a:solidFill>
              </a:rPr>
              <a:t>Tom</a:t>
            </a:r>
            <a:r>
              <a:rPr kumimoji="1" lang="en-US" altLang="ja-JP" sz="3600" dirty="0"/>
              <a:t> </a:t>
            </a:r>
            <a:r>
              <a:rPr kumimoji="1" lang="en-US" altLang="ja-JP" sz="3600" dirty="0">
                <a:solidFill>
                  <a:srgbClr val="C00000"/>
                </a:solidFill>
              </a:rPr>
              <a:t>got</a:t>
            </a:r>
            <a:r>
              <a:rPr kumimoji="1" lang="en-US" altLang="ja-JP" sz="3600" dirty="0"/>
              <a:t> </a:t>
            </a:r>
            <a:r>
              <a:rPr kumimoji="1" lang="en-US" altLang="ja-JP" sz="3600" dirty="0">
                <a:solidFill>
                  <a:srgbClr val="0070C0"/>
                </a:solidFill>
              </a:rPr>
              <a:t>a</a:t>
            </a:r>
            <a:r>
              <a:rPr kumimoji="1" lang="ja-JP" altLang="en-US" sz="3600">
                <a:solidFill>
                  <a:srgbClr val="0070C0"/>
                </a:solidFill>
              </a:rPr>
              <a:t> </a:t>
            </a:r>
            <a:r>
              <a:rPr kumimoji="1" lang="en-US" altLang="ja-JP" sz="3600" dirty="0">
                <a:solidFill>
                  <a:srgbClr val="C00000"/>
                </a:solidFill>
              </a:rPr>
              <a:t>lot</a:t>
            </a:r>
            <a:r>
              <a:rPr kumimoji="1" lang="ja-JP" altLang="en-US" sz="3600">
                <a:solidFill>
                  <a:srgbClr val="C00000"/>
                </a:solidFill>
              </a:rPr>
              <a:t> </a:t>
            </a:r>
            <a:r>
              <a:rPr kumimoji="1" lang="en-US" altLang="ja-JP" sz="3600" dirty="0">
                <a:solidFill>
                  <a:srgbClr val="0070C0"/>
                </a:solidFill>
              </a:rPr>
              <a:t>of</a:t>
            </a:r>
            <a:r>
              <a:rPr kumimoji="1" lang="en-US" altLang="ja-JP" sz="3600" dirty="0"/>
              <a:t> </a:t>
            </a:r>
            <a:r>
              <a:rPr kumimoji="1" lang="en-US" altLang="ja-JP" sz="3600" dirty="0">
                <a:solidFill>
                  <a:srgbClr val="C00000"/>
                </a:solidFill>
              </a:rPr>
              <a:t>boxes</a:t>
            </a:r>
            <a:r>
              <a:rPr kumimoji="1" lang="en-US" altLang="ja-JP" sz="3600" dirty="0"/>
              <a:t> </a:t>
            </a:r>
            <a:r>
              <a:rPr kumimoji="1" lang="en-US" altLang="ja-JP" sz="3600" dirty="0">
                <a:solidFill>
                  <a:srgbClr val="0070C0"/>
                </a:solidFill>
              </a:rPr>
              <a:t>at the </a:t>
            </a:r>
            <a:r>
              <a:rPr kumimoji="1" lang="en-US" altLang="ja-JP" sz="3600" dirty="0">
                <a:solidFill>
                  <a:srgbClr val="C00000"/>
                </a:solidFill>
              </a:rPr>
              <a:t>shop, </a:t>
            </a:r>
            <a:r>
              <a:rPr lang="en-US" altLang="ja-JP" sz="3600" dirty="0">
                <a:solidFill>
                  <a:srgbClr val="0070C0"/>
                </a:solidFill>
              </a:rPr>
              <a:t>and he is </a:t>
            </a:r>
            <a:r>
              <a:rPr kumimoji="1" lang="en-US" altLang="ja-JP" sz="3600" dirty="0">
                <a:solidFill>
                  <a:srgbClr val="C00000"/>
                </a:solidFill>
              </a:rPr>
              <a:t>good </a:t>
            </a:r>
            <a:r>
              <a:rPr lang="en-US" altLang="ja-JP" sz="3600" dirty="0">
                <a:solidFill>
                  <a:srgbClr val="0070C0"/>
                </a:solidFill>
              </a:rPr>
              <a:t>at</a:t>
            </a:r>
            <a:r>
              <a:rPr kumimoji="1" lang="en-US" altLang="ja-JP" sz="3600" dirty="0">
                <a:solidFill>
                  <a:srgbClr val="C00000"/>
                </a:solidFill>
              </a:rPr>
              <a:t> </a:t>
            </a:r>
            <a:r>
              <a:rPr lang="en-US" altLang="ja-JP" sz="3600" dirty="0">
                <a:solidFill>
                  <a:srgbClr val="0070C0"/>
                </a:solidFill>
              </a:rPr>
              <a:t>trans</a:t>
            </a:r>
            <a:r>
              <a:rPr kumimoji="1" lang="en-US" altLang="ja-JP" sz="3600" dirty="0">
                <a:solidFill>
                  <a:srgbClr val="C00000"/>
                </a:solidFill>
              </a:rPr>
              <a:t>lation.</a:t>
            </a:r>
            <a:endParaRPr kumimoji="1" lang="en-US" altLang="ja-JP" sz="3600" dirty="0"/>
          </a:p>
        </p:txBody>
      </p:sp>
    </p:spTree>
    <p:extLst>
      <p:ext uri="{BB962C8B-B14F-4D97-AF65-F5344CB8AC3E}">
        <p14:creationId xmlns:p14="http://schemas.microsoft.com/office/powerpoint/2010/main" val="18596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A94DE5-4BD1-E42F-4200-C8779ED358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DD0F55-2A58-72E7-F2A1-5C4882110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5A953-6E54-9CD5-7302-1314A6A14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5C11CA1-B554-07DD-6B48-A330C5F7D047}"/>
              </a:ext>
            </a:extLst>
          </p:cNvPr>
          <p:cNvSpPr>
            <a:spLocks noGrp="1"/>
          </p:cNvSpPr>
          <p:nvPr>
            <p:ph type="title"/>
          </p:nvPr>
        </p:nvSpPr>
        <p:spPr>
          <a:xfrm>
            <a:off x="686834" y="1153572"/>
            <a:ext cx="3200400" cy="4461163"/>
          </a:xfrm>
        </p:spPr>
        <p:txBody>
          <a:bodyPr>
            <a:normAutofit/>
          </a:bodyPr>
          <a:lstStyle/>
          <a:p>
            <a:r>
              <a:rPr lang="ja-JP" altLang="en-US">
                <a:solidFill>
                  <a:srgbClr val="FFFFFF"/>
                </a:solidFill>
              </a:rPr>
              <a:t>内容語</a:t>
            </a:r>
            <a:r>
              <a:rPr kumimoji="1" lang="en-US" altLang="ja-JP" dirty="0">
                <a:solidFill>
                  <a:srgbClr val="FFFFFF"/>
                </a:solidFill>
              </a:rPr>
              <a:t> vs. </a:t>
            </a:r>
            <a:r>
              <a:rPr lang="ja-JP" altLang="en-US">
                <a:solidFill>
                  <a:srgbClr val="FFFFFF"/>
                </a:solidFill>
              </a:rPr>
              <a:t>機能語</a:t>
            </a:r>
            <a:endParaRPr kumimoji="1" lang="ja-JP" altLang="en-US">
              <a:solidFill>
                <a:srgbClr val="FFFFFF"/>
              </a:solidFill>
            </a:endParaRPr>
          </a:p>
        </p:txBody>
      </p:sp>
      <p:sp>
        <p:nvSpPr>
          <p:cNvPr id="12" name="Arc 11">
            <a:extLst>
              <a:ext uri="{FF2B5EF4-FFF2-40B4-BE49-F238E27FC236}">
                <a16:creationId xmlns:a16="http://schemas.microsoft.com/office/drawing/2014/main" id="{12E24BEE-023B-7F18-EBBC-CDBAECC73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6E0A53B2-3E27-DC1B-07EE-44CB1421866F}"/>
              </a:ext>
            </a:extLst>
          </p:cNvPr>
          <p:cNvSpPr>
            <a:spLocks noGrp="1"/>
          </p:cNvSpPr>
          <p:nvPr>
            <p:ph idx="1"/>
          </p:nvPr>
        </p:nvSpPr>
        <p:spPr>
          <a:xfrm>
            <a:off x="4447308" y="591344"/>
            <a:ext cx="6906491" cy="5585619"/>
          </a:xfrm>
        </p:spPr>
        <p:txBody>
          <a:bodyPr anchor="ctr">
            <a:normAutofit/>
          </a:bodyPr>
          <a:lstStyle/>
          <a:p>
            <a:pPr marL="0" indent="0">
              <a:buNone/>
            </a:pPr>
            <a:r>
              <a:rPr kumimoji="1" lang="ja-JP" altLang="en-US" sz="2400" b="1">
                <a:solidFill>
                  <a:srgbClr val="FF0000"/>
                </a:solidFill>
              </a:rPr>
              <a:t>私</a:t>
            </a:r>
            <a:r>
              <a:rPr kumimoji="1" lang="ja-JP" altLang="en-US" sz="2400" b="1">
                <a:solidFill>
                  <a:schemeClr val="accent1"/>
                </a:solidFill>
              </a:rPr>
              <a:t>は</a:t>
            </a:r>
            <a:r>
              <a:rPr kumimoji="1" lang="ja-JP" altLang="en-US" sz="2400" b="1">
                <a:solidFill>
                  <a:srgbClr val="FF0000"/>
                </a:solidFill>
              </a:rPr>
              <a:t>ラーメン</a:t>
            </a:r>
            <a:r>
              <a:rPr kumimoji="1" lang="ja-JP" altLang="en-US" sz="2400" b="1">
                <a:solidFill>
                  <a:schemeClr val="accent1"/>
                </a:solidFill>
              </a:rPr>
              <a:t>を</a:t>
            </a:r>
            <a:r>
              <a:rPr kumimoji="1" lang="ja-JP" altLang="en-US" sz="2400" b="1">
                <a:solidFill>
                  <a:srgbClr val="FF0000"/>
                </a:solidFill>
              </a:rPr>
              <a:t>食べたい</a:t>
            </a:r>
            <a:r>
              <a:rPr kumimoji="1" lang="ja-JP" altLang="en-US" sz="2400" b="1">
                <a:solidFill>
                  <a:schemeClr val="accent1"/>
                </a:solidFill>
              </a:rPr>
              <a:t>です。</a:t>
            </a:r>
            <a:endParaRPr kumimoji="1" lang="en-US" altLang="ja-JP" sz="2400" b="1" dirty="0">
              <a:solidFill>
                <a:schemeClr val="accent1"/>
              </a:solidFill>
            </a:endParaRPr>
          </a:p>
          <a:p>
            <a:pPr marL="0" indent="0">
              <a:buNone/>
            </a:pPr>
            <a:endParaRPr kumimoji="1" lang="en-US" altLang="ja-JP" sz="2400" dirty="0">
              <a:solidFill>
                <a:schemeClr val="accent1"/>
              </a:solidFill>
            </a:endParaRPr>
          </a:p>
          <a:p>
            <a:pPr marL="0" indent="0">
              <a:buNone/>
            </a:pPr>
            <a:r>
              <a:rPr lang="ja-JP" altLang="en-US" sz="2400" b="1"/>
              <a:t>内容語：</a:t>
            </a:r>
            <a:r>
              <a:rPr lang="ja-JP" altLang="en-US" sz="2400"/>
              <a:t>私、ラーメン、食べたい</a:t>
            </a:r>
            <a:endParaRPr lang="en-US" altLang="ja-JP" sz="2400" dirty="0"/>
          </a:p>
          <a:p>
            <a:pPr marL="0" indent="0">
              <a:buNone/>
            </a:pPr>
            <a:r>
              <a:rPr lang="ja-JP" altLang="en-US" sz="2400"/>
              <a:t>＞意味的に重要</a:t>
            </a:r>
            <a:endParaRPr lang="en-US" altLang="ja-JP" sz="2400" dirty="0"/>
          </a:p>
          <a:p>
            <a:pPr marL="0" indent="0">
              <a:buNone/>
            </a:pPr>
            <a:endParaRPr lang="en-US" altLang="ja-JP" sz="2400" dirty="0"/>
          </a:p>
          <a:p>
            <a:pPr marL="0" indent="0">
              <a:buNone/>
            </a:pPr>
            <a:r>
              <a:rPr kumimoji="1" lang="ja-JP" altLang="en-US" sz="2400" b="1"/>
              <a:t>機能語：</a:t>
            </a:r>
            <a:r>
              <a:rPr kumimoji="1" lang="ja-JP" altLang="en-US" sz="2400"/>
              <a:t>は、を、です</a:t>
            </a:r>
            <a:endParaRPr kumimoji="1" lang="en-US" altLang="ja-JP" sz="2400" dirty="0"/>
          </a:p>
          <a:p>
            <a:pPr marL="0" indent="0">
              <a:buNone/>
            </a:pPr>
            <a:r>
              <a:rPr lang="ja-JP" altLang="en-US" sz="2400"/>
              <a:t>＞意味的には重要性は劣後</a:t>
            </a:r>
            <a:endParaRPr kumimoji="1" lang="ja-JP" altLang="en-US" sz="2400"/>
          </a:p>
        </p:txBody>
      </p:sp>
    </p:spTree>
    <p:extLst>
      <p:ext uri="{BB962C8B-B14F-4D97-AF65-F5344CB8AC3E}">
        <p14:creationId xmlns:p14="http://schemas.microsoft.com/office/powerpoint/2010/main" val="29681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CEC41-CFBA-03DE-227E-E70D5A74E1BF}"/>
              </a:ext>
            </a:extLst>
          </p:cNvPr>
          <p:cNvSpPr>
            <a:spLocks noGrp="1"/>
          </p:cNvSpPr>
          <p:nvPr>
            <p:ph type="title"/>
          </p:nvPr>
        </p:nvSpPr>
        <p:spPr/>
        <p:txBody>
          <a:bodyPr/>
          <a:lstStyle/>
          <a:p>
            <a:r>
              <a:rPr kumimoji="1" lang="ja-JP" altLang="en-US"/>
              <a:t>漢字とひらがな</a:t>
            </a:r>
          </a:p>
        </p:txBody>
      </p:sp>
      <p:sp>
        <p:nvSpPr>
          <p:cNvPr id="3" name="コンテンツ プレースホルダー 2">
            <a:extLst>
              <a:ext uri="{FF2B5EF4-FFF2-40B4-BE49-F238E27FC236}">
                <a16:creationId xmlns:a16="http://schemas.microsoft.com/office/drawing/2014/main" id="{79D0F759-3A88-0A7E-5291-7DDAFF832FC4}"/>
              </a:ext>
            </a:extLst>
          </p:cNvPr>
          <p:cNvSpPr>
            <a:spLocks noGrp="1"/>
          </p:cNvSpPr>
          <p:nvPr>
            <p:ph idx="1"/>
          </p:nvPr>
        </p:nvSpPr>
        <p:spPr/>
        <p:txBody>
          <a:bodyPr/>
          <a:lstStyle/>
          <a:p>
            <a:pPr marL="514350" indent="-514350">
              <a:buFont typeface="+mj-lt"/>
              <a:buAutoNum type="arabicPeriod"/>
            </a:pPr>
            <a:r>
              <a:rPr lang="en-US" altLang="ja-JP" b="1" dirty="0"/>
              <a:t>Hard to read: </a:t>
            </a:r>
            <a:r>
              <a:rPr lang="ja-JP" altLang="en-US" b="1"/>
              <a:t>平仮名だけ</a:t>
            </a:r>
            <a:br>
              <a:rPr lang="en-US" altLang="ja-JP" dirty="0"/>
            </a:br>
            <a:r>
              <a:rPr lang="ja-JP" altLang="en-US" sz="2400"/>
              <a:t>いわゆる、まんびきはげんきんであることとりょうかいをおねがいいたします。</a:t>
            </a:r>
            <a:br>
              <a:rPr lang="en-US" altLang="ja-JP" sz="2400" dirty="0"/>
            </a:br>
            <a:endParaRPr lang="en-US" altLang="ja-JP" sz="2400" dirty="0"/>
          </a:p>
          <a:p>
            <a:pPr marL="514350" indent="-514350">
              <a:buFont typeface="+mj-lt"/>
              <a:buAutoNum type="arabicPeriod"/>
            </a:pPr>
            <a:r>
              <a:rPr lang="en-US" altLang="ja-JP" b="1" dirty="0"/>
              <a:t>Slightly hard to read: </a:t>
            </a:r>
            <a:r>
              <a:rPr lang="ja-JP" altLang="en-US" b="1"/>
              <a:t>漢字多め</a:t>
            </a:r>
            <a:br>
              <a:rPr lang="en-US" altLang="ja-JP" dirty="0"/>
            </a:br>
            <a:r>
              <a:rPr lang="ja-JP" altLang="en-US" sz="2400"/>
              <a:t>所謂、万引きは厳禁である事と了解をお願い致します。</a:t>
            </a:r>
            <a:br>
              <a:rPr lang="en-US" altLang="ja-JP" sz="2400" dirty="0"/>
            </a:br>
            <a:endParaRPr lang="en-US" altLang="ja-JP" sz="2400" dirty="0"/>
          </a:p>
          <a:p>
            <a:pPr marL="514350" indent="-514350">
              <a:buFont typeface="+mj-lt"/>
              <a:buAutoNum type="arabicPeriod"/>
            </a:pPr>
            <a:r>
              <a:rPr kumimoji="1" lang="en-US" altLang="ja-JP" b="1" dirty="0"/>
              <a:t>Easy to read: </a:t>
            </a:r>
            <a:r>
              <a:rPr kumimoji="1" lang="ja-JP" altLang="en-US" b="1"/>
              <a:t>バランス型</a:t>
            </a:r>
            <a:br>
              <a:rPr kumimoji="1" lang="en-US" altLang="ja-JP" dirty="0"/>
            </a:br>
            <a:r>
              <a:rPr kumimoji="1" lang="ja-JP" altLang="en-US" sz="2400"/>
              <a:t>いわゆる、万引きは厳禁であることと了解をお願いいたします。</a:t>
            </a:r>
          </a:p>
        </p:txBody>
      </p:sp>
    </p:spTree>
    <p:extLst>
      <p:ext uri="{BB962C8B-B14F-4D97-AF65-F5344CB8AC3E}">
        <p14:creationId xmlns:p14="http://schemas.microsoft.com/office/powerpoint/2010/main" val="338980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FBEAF69-7F1F-D71E-2812-E139D99C1E53}"/>
              </a:ext>
            </a:extLst>
          </p:cNvPr>
          <p:cNvSpPr>
            <a:spLocks noGrp="1"/>
          </p:cNvSpPr>
          <p:nvPr>
            <p:ph type="title"/>
          </p:nvPr>
        </p:nvSpPr>
        <p:spPr>
          <a:xfrm>
            <a:off x="686834" y="1153572"/>
            <a:ext cx="3200400" cy="4461163"/>
          </a:xfrm>
        </p:spPr>
        <p:txBody>
          <a:bodyPr>
            <a:normAutofit/>
          </a:bodyPr>
          <a:lstStyle/>
          <a:p>
            <a:r>
              <a:rPr kumimoji="1" lang="en-US" altLang="ja-JP">
                <a:solidFill>
                  <a:srgbClr val="FFFFFF"/>
                </a:solidFill>
              </a:rPr>
              <a:t>Content vs. Function Words</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C464D031-FF50-0D72-C484-F16E331977F6}"/>
              </a:ext>
            </a:extLst>
          </p:cNvPr>
          <p:cNvSpPr>
            <a:spLocks noGrp="1"/>
          </p:cNvSpPr>
          <p:nvPr>
            <p:ph idx="1"/>
          </p:nvPr>
        </p:nvSpPr>
        <p:spPr>
          <a:xfrm>
            <a:off x="4447308" y="591344"/>
            <a:ext cx="6906491" cy="5585619"/>
          </a:xfrm>
        </p:spPr>
        <p:txBody>
          <a:bodyPr anchor="ctr">
            <a:normAutofit/>
          </a:bodyPr>
          <a:lstStyle/>
          <a:p>
            <a:pPr marL="0" indent="0">
              <a:buNone/>
            </a:pPr>
            <a:r>
              <a:rPr kumimoji="1" lang="en-US" altLang="ja-JP" sz="3600" dirty="0">
                <a:solidFill>
                  <a:srgbClr val="002060"/>
                </a:solidFill>
              </a:rPr>
              <a:t>Come to tea with John and Mary at ten.</a:t>
            </a:r>
            <a:endParaRPr kumimoji="1" lang="ja-JP" altLang="en-US" sz="3600">
              <a:solidFill>
                <a:srgbClr val="002060"/>
              </a:solidFill>
            </a:endParaRPr>
          </a:p>
        </p:txBody>
      </p:sp>
    </p:spTree>
    <p:extLst>
      <p:ext uri="{BB962C8B-B14F-4D97-AF65-F5344CB8AC3E}">
        <p14:creationId xmlns:p14="http://schemas.microsoft.com/office/powerpoint/2010/main" val="326823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FBEAF69-7F1F-D71E-2812-E139D99C1E53}"/>
              </a:ext>
            </a:extLst>
          </p:cNvPr>
          <p:cNvSpPr>
            <a:spLocks noGrp="1"/>
          </p:cNvSpPr>
          <p:nvPr>
            <p:ph type="title"/>
          </p:nvPr>
        </p:nvSpPr>
        <p:spPr>
          <a:xfrm>
            <a:off x="686834" y="1153572"/>
            <a:ext cx="3200400" cy="4461163"/>
          </a:xfrm>
        </p:spPr>
        <p:txBody>
          <a:bodyPr>
            <a:normAutofit/>
          </a:bodyPr>
          <a:lstStyle/>
          <a:p>
            <a:r>
              <a:rPr kumimoji="1" lang="en-US" altLang="ja-JP">
                <a:solidFill>
                  <a:srgbClr val="FFFFFF"/>
                </a:solidFill>
              </a:rPr>
              <a:t>Content vs. Function Words</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C464D031-FF50-0D72-C484-F16E331977F6}"/>
              </a:ext>
            </a:extLst>
          </p:cNvPr>
          <p:cNvSpPr>
            <a:spLocks noGrp="1"/>
          </p:cNvSpPr>
          <p:nvPr>
            <p:ph idx="1"/>
          </p:nvPr>
        </p:nvSpPr>
        <p:spPr>
          <a:xfrm>
            <a:off x="4447308" y="591344"/>
            <a:ext cx="6906491" cy="5585619"/>
          </a:xfrm>
        </p:spPr>
        <p:txBody>
          <a:bodyPr anchor="ctr">
            <a:normAutofit/>
          </a:bodyPr>
          <a:lstStyle/>
          <a:p>
            <a:pPr marL="0" indent="0">
              <a:buNone/>
            </a:pPr>
            <a:r>
              <a:rPr kumimoji="1" lang="en-US" altLang="ja-JP" sz="3600" dirty="0">
                <a:solidFill>
                  <a:srgbClr val="C00000"/>
                </a:solidFill>
              </a:rPr>
              <a:t>Come</a:t>
            </a:r>
            <a:r>
              <a:rPr kumimoji="1" lang="en-US" altLang="ja-JP" sz="3600" dirty="0">
                <a:solidFill>
                  <a:srgbClr val="002060"/>
                </a:solidFill>
              </a:rPr>
              <a:t> to </a:t>
            </a:r>
            <a:r>
              <a:rPr kumimoji="1" lang="en-US" altLang="ja-JP" sz="3600" dirty="0">
                <a:solidFill>
                  <a:srgbClr val="C00000"/>
                </a:solidFill>
              </a:rPr>
              <a:t>tea</a:t>
            </a:r>
            <a:r>
              <a:rPr kumimoji="1" lang="en-US" altLang="ja-JP" sz="3600" dirty="0">
                <a:solidFill>
                  <a:srgbClr val="002060"/>
                </a:solidFill>
              </a:rPr>
              <a:t> with </a:t>
            </a:r>
            <a:r>
              <a:rPr kumimoji="1" lang="en-US" altLang="ja-JP" sz="3600" dirty="0">
                <a:solidFill>
                  <a:srgbClr val="C00000"/>
                </a:solidFill>
              </a:rPr>
              <a:t>John</a:t>
            </a:r>
            <a:r>
              <a:rPr kumimoji="1" lang="en-US" altLang="ja-JP" sz="3600" dirty="0">
                <a:solidFill>
                  <a:srgbClr val="002060"/>
                </a:solidFill>
              </a:rPr>
              <a:t> and </a:t>
            </a:r>
            <a:r>
              <a:rPr kumimoji="1" lang="en-US" altLang="ja-JP" sz="3600" dirty="0">
                <a:solidFill>
                  <a:srgbClr val="C00000"/>
                </a:solidFill>
              </a:rPr>
              <a:t>Mary</a:t>
            </a:r>
            <a:r>
              <a:rPr kumimoji="1" lang="en-US" altLang="ja-JP" sz="3600" dirty="0">
                <a:solidFill>
                  <a:srgbClr val="002060"/>
                </a:solidFill>
              </a:rPr>
              <a:t> at </a:t>
            </a:r>
            <a:r>
              <a:rPr lang="en-US" altLang="ja-JP" sz="3600" dirty="0">
                <a:solidFill>
                  <a:srgbClr val="C00000"/>
                </a:solidFill>
              </a:rPr>
              <a:t>ten</a:t>
            </a:r>
            <a:r>
              <a:rPr kumimoji="1" lang="en-US" altLang="ja-JP" sz="3600" dirty="0">
                <a:solidFill>
                  <a:srgbClr val="002060"/>
                </a:solidFill>
              </a:rPr>
              <a:t>.</a:t>
            </a:r>
            <a:endParaRPr kumimoji="1" lang="ja-JP" altLang="en-US" sz="3600">
              <a:solidFill>
                <a:srgbClr val="002060"/>
              </a:solidFill>
            </a:endParaRPr>
          </a:p>
        </p:txBody>
      </p:sp>
    </p:spTree>
    <p:extLst>
      <p:ext uri="{BB962C8B-B14F-4D97-AF65-F5344CB8AC3E}">
        <p14:creationId xmlns:p14="http://schemas.microsoft.com/office/powerpoint/2010/main" val="64916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93D7E-7C46-47D6-2DC6-0595D13CA767}"/>
              </a:ext>
            </a:extLst>
          </p:cNvPr>
          <p:cNvSpPr>
            <a:spLocks noGrp="1"/>
          </p:cNvSpPr>
          <p:nvPr>
            <p:ph type="title"/>
          </p:nvPr>
        </p:nvSpPr>
        <p:spPr/>
        <p:txBody>
          <a:bodyPr/>
          <a:lstStyle/>
          <a:p>
            <a:r>
              <a:rPr lang="en-US" altLang="ja-JP" dirty="0"/>
              <a:t>Extra vowel</a:t>
            </a:r>
            <a:r>
              <a:rPr lang="ja-JP" altLang="en-US"/>
              <a:t> </a:t>
            </a:r>
            <a:r>
              <a:rPr lang="ja-JP" altLang="en-US" sz="3200"/>
              <a:t>（余計な母音）</a:t>
            </a:r>
            <a:endParaRPr kumimoji="1" lang="ja-JP" altLang="en-US" sz="3200"/>
          </a:p>
        </p:txBody>
      </p:sp>
      <p:sp>
        <p:nvSpPr>
          <p:cNvPr id="3" name="コンテンツ プレースホルダー 2">
            <a:extLst>
              <a:ext uri="{FF2B5EF4-FFF2-40B4-BE49-F238E27FC236}">
                <a16:creationId xmlns:a16="http://schemas.microsoft.com/office/drawing/2014/main" id="{F436EB2E-5C02-DA5C-C19E-1AC80A49A494}"/>
              </a:ext>
            </a:extLst>
          </p:cNvPr>
          <p:cNvSpPr>
            <a:spLocks noGrp="1"/>
          </p:cNvSpPr>
          <p:nvPr>
            <p:ph idx="1"/>
          </p:nvPr>
        </p:nvSpPr>
        <p:spPr/>
        <p:txBody>
          <a:bodyPr/>
          <a:lstStyle/>
          <a:p>
            <a:r>
              <a:rPr kumimoji="1" lang="en-US" altLang="ja-JP" dirty="0"/>
              <a:t>Cat</a:t>
            </a:r>
          </a:p>
          <a:p>
            <a:r>
              <a:rPr kumimoji="1" lang="ja-JP" altLang="en-US"/>
              <a:t>キャット</a:t>
            </a:r>
            <a:endParaRPr kumimoji="1" lang="en-US" altLang="ja-JP" dirty="0"/>
          </a:p>
          <a:p>
            <a:r>
              <a:rPr lang="en-US" altLang="ja-JP" dirty="0"/>
              <a:t>Cato</a:t>
            </a:r>
          </a:p>
          <a:p>
            <a:r>
              <a:rPr lang="en-US" altLang="ja-JP" dirty="0"/>
              <a:t>Ca</a:t>
            </a:r>
            <a:r>
              <a:rPr lang="en-US" altLang="ja-JP" dirty="0">
                <a:highlight>
                  <a:srgbClr val="FFFF00"/>
                </a:highlight>
              </a:rPr>
              <a:t>to</a:t>
            </a:r>
          </a:p>
          <a:p>
            <a:endParaRPr lang="en-US" altLang="ja-JP" dirty="0"/>
          </a:p>
          <a:p>
            <a:r>
              <a:rPr kumimoji="1" lang="en-US" altLang="ja-JP" dirty="0"/>
              <a:t>Straight</a:t>
            </a:r>
          </a:p>
          <a:p>
            <a:r>
              <a:rPr kumimoji="1" lang="ja-JP" altLang="en-US"/>
              <a:t>ストレイト</a:t>
            </a:r>
            <a:endParaRPr kumimoji="1" lang="en-US" altLang="ja-JP" dirty="0"/>
          </a:p>
          <a:p>
            <a:r>
              <a:rPr kumimoji="1" lang="en-US" altLang="ja-JP" dirty="0" err="1"/>
              <a:t>Straigha</a:t>
            </a:r>
            <a:r>
              <a:rPr kumimoji="1" lang="en-US" altLang="ja-JP" dirty="0" err="1">
                <a:highlight>
                  <a:srgbClr val="FFFF00"/>
                </a:highlight>
              </a:rPr>
              <a:t>to</a:t>
            </a:r>
            <a:r>
              <a:rPr kumimoji="1" lang="en-US" altLang="ja-JP" dirty="0"/>
              <a:t> </a:t>
            </a:r>
            <a:r>
              <a:rPr kumimoji="1" lang="ja-JP" altLang="en-US" sz="2400"/>
              <a:t>（ささやき声で話すと余計な母音を解決できる）</a:t>
            </a:r>
          </a:p>
        </p:txBody>
      </p:sp>
    </p:spTree>
    <p:extLst>
      <p:ext uri="{BB962C8B-B14F-4D97-AF65-F5344CB8AC3E}">
        <p14:creationId xmlns:p14="http://schemas.microsoft.com/office/powerpoint/2010/main" val="181438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A3E10DF-0044-ED23-9AC7-F50837BA0BE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kumimoji="1" lang="en-US" altLang="ja-JP" sz="3600" kern="1200" dirty="0">
                <a:solidFill>
                  <a:srgbClr val="FFFFFF"/>
                </a:solidFill>
                <a:latin typeface="+mj-lt"/>
                <a:ea typeface="+mj-ea"/>
                <a:cs typeface="+mj-cs"/>
              </a:rPr>
              <a:t>Vowel Diagram</a:t>
            </a:r>
          </a:p>
        </p:txBody>
      </p:sp>
      <p:pic>
        <p:nvPicPr>
          <p:cNvPr id="5" name="コンテンツ プレースホルダー 4" descr="図形&#10;&#10;中程度の精度で自動的に生成された説明">
            <a:extLst>
              <a:ext uri="{FF2B5EF4-FFF2-40B4-BE49-F238E27FC236}">
                <a16:creationId xmlns:a16="http://schemas.microsoft.com/office/drawing/2014/main" id="{83E06E98-8F19-636D-DDF4-88C9583BF037}"/>
              </a:ext>
            </a:extLst>
          </p:cNvPr>
          <p:cNvPicPr>
            <a:picLocks noGrp="1" noChangeAspect="1"/>
          </p:cNvPicPr>
          <p:nvPr>
            <p:ph idx="1"/>
          </p:nvPr>
        </p:nvPicPr>
        <p:blipFill>
          <a:blip r:embed="rId3"/>
          <a:stretch>
            <a:fillRect/>
          </a:stretch>
        </p:blipFill>
        <p:spPr>
          <a:xfrm>
            <a:off x="4777316" y="859646"/>
            <a:ext cx="6780700" cy="5136379"/>
          </a:xfrm>
          <a:prstGeom prst="rect">
            <a:avLst/>
          </a:prstGeom>
        </p:spPr>
      </p:pic>
    </p:spTree>
    <p:extLst>
      <p:ext uri="{BB962C8B-B14F-4D97-AF65-F5344CB8AC3E}">
        <p14:creationId xmlns:p14="http://schemas.microsoft.com/office/powerpoint/2010/main" val="155126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D655C7C-7A5D-8613-3743-AB48110ADDB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kumimoji="1" lang="en-US" altLang="ja-JP" sz="3600" kern="1200">
                <a:solidFill>
                  <a:srgbClr val="FFFFFF"/>
                </a:solidFill>
                <a:latin typeface="+mj-lt"/>
                <a:ea typeface="+mj-ea"/>
                <a:cs typeface="+mj-cs"/>
              </a:rPr>
              <a:t>Consonant Chart</a:t>
            </a:r>
          </a:p>
        </p:txBody>
      </p:sp>
      <p:pic>
        <p:nvPicPr>
          <p:cNvPr id="5" name="コンテンツ プレースホルダー 4" descr="カレンダー&#10;&#10;自動的に生成された説明">
            <a:extLst>
              <a:ext uri="{FF2B5EF4-FFF2-40B4-BE49-F238E27FC236}">
                <a16:creationId xmlns:a16="http://schemas.microsoft.com/office/drawing/2014/main" id="{D9214422-E7B7-93B9-BE9D-6A28E1891F1C}"/>
              </a:ext>
            </a:extLst>
          </p:cNvPr>
          <p:cNvPicPr>
            <a:picLocks noGrp="1" noChangeAspect="1"/>
          </p:cNvPicPr>
          <p:nvPr>
            <p:ph idx="1"/>
          </p:nvPr>
        </p:nvPicPr>
        <p:blipFill>
          <a:blip r:embed="rId2"/>
          <a:stretch>
            <a:fillRect/>
          </a:stretch>
        </p:blipFill>
        <p:spPr>
          <a:xfrm>
            <a:off x="4777316" y="1419053"/>
            <a:ext cx="6780700" cy="4017564"/>
          </a:xfrm>
          <a:prstGeom prst="rect">
            <a:avLst/>
          </a:prstGeom>
        </p:spPr>
      </p:pic>
    </p:spTree>
    <p:extLst>
      <p:ext uri="{BB962C8B-B14F-4D97-AF65-F5344CB8AC3E}">
        <p14:creationId xmlns:p14="http://schemas.microsoft.com/office/powerpoint/2010/main" val="328213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6611E-012B-0610-EF16-E00AE0E11A99}"/>
              </a:ext>
            </a:extLst>
          </p:cNvPr>
          <p:cNvSpPr>
            <a:spLocks noGrp="1"/>
          </p:cNvSpPr>
          <p:nvPr>
            <p:ph type="title"/>
          </p:nvPr>
        </p:nvSpPr>
        <p:spPr>
          <a:xfrm>
            <a:off x="686834" y="1153572"/>
            <a:ext cx="3200400" cy="4461163"/>
          </a:xfrm>
        </p:spPr>
        <p:txBody>
          <a:bodyPr>
            <a:normAutofit/>
          </a:bodyPr>
          <a:lstStyle/>
          <a:p>
            <a:r>
              <a:rPr lang="en-US" altLang="ja-JP" dirty="0">
                <a:solidFill>
                  <a:srgbClr val="FFFFFF"/>
                </a:solidFill>
              </a:rPr>
              <a:t>T</a:t>
            </a:r>
            <a:r>
              <a:rPr kumimoji="1" lang="en-US" altLang="ja-JP" dirty="0">
                <a:solidFill>
                  <a:srgbClr val="FFFFFF"/>
                </a:solidFill>
              </a:rPr>
              <a:t>ongue </a:t>
            </a:r>
            <a:r>
              <a:rPr lang="en-US" altLang="ja-JP" dirty="0">
                <a:solidFill>
                  <a:srgbClr val="FFFFFF"/>
                </a:solidFill>
              </a:rPr>
              <a:t>T</a:t>
            </a:r>
            <a:r>
              <a:rPr kumimoji="1" lang="en-US" altLang="ja-JP" dirty="0">
                <a:solidFill>
                  <a:srgbClr val="FFFFFF"/>
                </a:solidFill>
              </a:rPr>
              <a:t>wister</a:t>
            </a:r>
            <a:endParaRPr kumimoji="1" lang="ja-JP" altLang="en-US">
              <a:solidFill>
                <a:srgbClr val="FFFFFF"/>
              </a:solidFill>
            </a:endParaRPr>
          </a:p>
        </p:txBody>
      </p:sp>
      <p:sp>
        <p:nvSpPr>
          <p:cNvPr id="3" name="コンテンツ プレースホルダー 2">
            <a:extLst>
              <a:ext uri="{FF2B5EF4-FFF2-40B4-BE49-F238E27FC236}">
                <a16:creationId xmlns:a16="http://schemas.microsoft.com/office/drawing/2014/main" id="{5DCB8C9A-0EF6-5F53-7764-91BB705CEE59}"/>
              </a:ext>
            </a:extLst>
          </p:cNvPr>
          <p:cNvSpPr>
            <a:spLocks noGrp="1"/>
          </p:cNvSpPr>
          <p:nvPr>
            <p:ph idx="1"/>
          </p:nvPr>
        </p:nvSpPr>
        <p:spPr>
          <a:xfrm>
            <a:off x="686834" y="591344"/>
            <a:ext cx="10666965" cy="5585619"/>
          </a:xfrm>
        </p:spPr>
        <p:txBody>
          <a:bodyPr anchor="ctr">
            <a:normAutofit/>
          </a:bodyPr>
          <a:lstStyle/>
          <a:p>
            <a:pPr marL="0" indent="0" algn="ctr">
              <a:buNone/>
            </a:pPr>
            <a:r>
              <a:rPr kumimoji="1" lang="en-US" altLang="ja-JP" sz="4800" dirty="0"/>
              <a:t>She sells seashells by the seashore.</a:t>
            </a:r>
          </a:p>
        </p:txBody>
      </p:sp>
    </p:spTree>
    <p:extLst>
      <p:ext uri="{BB962C8B-B14F-4D97-AF65-F5344CB8AC3E}">
        <p14:creationId xmlns:p14="http://schemas.microsoft.com/office/powerpoint/2010/main" val="35866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6611E-012B-0610-EF16-E00AE0E11A99}"/>
              </a:ext>
            </a:extLst>
          </p:cNvPr>
          <p:cNvSpPr>
            <a:spLocks noGrp="1"/>
          </p:cNvSpPr>
          <p:nvPr>
            <p:ph type="title"/>
          </p:nvPr>
        </p:nvSpPr>
        <p:spPr>
          <a:xfrm>
            <a:off x="686834" y="1153572"/>
            <a:ext cx="3200400" cy="4461163"/>
          </a:xfrm>
        </p:spPr>
        <p:txBody>
          <a:bodyPr>
            <a:normAutofit/>
          </a:bodyPr>
          <a:lstStyle/>
          <a:p>
            <a:r>
              <a:rPr lang="en-US" altLang="ja-JP" dirty="0">
                <a:solidFill>
                  <a:srgbClr val="FFFFFF"/>
                </a:solidFill>
              </a:rPr>
              <a:t>T</a:t>
            </a:r>
            <a:r>
              <a:rPr kumimoji="1" lang="en-US" altLang="ja-JP" dirty="0">
                <a:solidFill>
                  <a:srgbClr val="FFFFFF"/>
                </a:solidFill>
              </a:rPr>
              <a:t>ongue </a:t>
            </a:r>
            <a:r>
              <a:rPr lang="en-US" altLang="ja-JP" dirty="0">
                <a:solidFill>
                  <a:srgbClr val="FFFFFF"/>
                </a:solidFill>
              </a:rPr>
              <a:t>T</a:t>
            </a:r>
            <a:r>
              <a:rPr kumimoji="1" lang="en-US" altLang="ja-JP" dirty="0">
                <a:solidFill>
                  <a:srgbClr val="FFFFFF"/>
                </a:solidFill>
              </a:rPr>
              <a:t>wister</a:t>
            </a:r>
            <a:endParaRPr kumimoji="1" lang="ja-JP" altLang="en-US">
              <a:solidFill>
                <a:srgbClr val="FFFFFF"/>
              </a:solidFill>
            </a:endParaRPr>
          </a:p>
        </p:txBody>
      </p:sp>
      <p:sp>
        <p:nvSpPr>
          <p:cNvPr id="3" name="コンテンツ プレースホルダー 2">
            <a:extLst>
              <a:ext uri="{FF2B5EF4-FFF2-40B4-BE49-F238E27FC236}">
                <a16:creationId xmlns:a16="http://schemas.microsoft.com/office/drawing/2014/main" id="{5DCB8C9A-0EF6-5F53-7764-91BB705CEE59}"/>
              </a:ext>
            </a:extLst>
          </p:cNvPr>
          <p:cNvSpPr>
            <a:spLocks noGrp="1"/>
          </p:cNvSpPr>
          <p:nvPr>
            <p:ph idx="1"/>
          </p:nvPr>
        </p:nvSpPr>
        <p:spPr>
          <a:xfrm>
            <a:off x="484910" y="591344"/>
            <a:ext cx="10868890" cy="5585619"/>
          </a:xfrm>
        </p:spPr>
        <p:txBody>
          <a:bodyPr anchor="ctr">
            <a:normAutofit/>
          </a:bodyPr>
          <a:lstStyle/>
          <a:p>
            <a:pPr marL="0" indent="0" algn="ctr">
              <a:buNone/>
            </a:pPr>
            <a:r>
              <a:rPr kumimoji="1" lang="en-US" altLang="ja-JP" sz="4800" dirty="0"/>
              <a:t>She sells seashells by the seashore.</a:t>
            </a:r>
          </a:p>
          <a:p>
            <a:pPr marL="0" indent="0">
              <a:buNone/>
            </a:pPr>
            <a:endParaRPr kumimoji="1" lang="en-US" altLang="ja-JP" dirty="0"/>
          </a:p>
          <a:p>
            <a:pPr marL="0" indent="0">
              <a:buNone/>
            </a:pPr>
            <a:r>
              <a:rPr kumimoji="1" lang="en-US" altLang="ja-JP" dirty="0" err="1"/>
              <a:t>Sh</a:t>
            </a:r>
            <a:r>
              <a:rPr kumimoji="1" lang="en-US" altLang="ja-JP" dirty="0"/>
              <a:t> </a:t>
            </a:r>
            <a:r>
              <a:rPr kumimoji="1" lang="ja-JP" altLang="en-US"/>
              <a:t>シー</a:t>
            </a:r>
            <a:r>
              <a:rPr kumimoji="1" lang="en-US" altLang="ja-JP" dirty="0"/>
              <a:t> /</a:t>
            </a:r>
            <a:r>
              <a:rPr kumimoji="1" lang="en-US" altLang="ja-JP" dirty="0" err="1"/>
              <a:t>ʃ</a:t>
            </a:r>
            <a:r>
              <a:rPr kumimoji="1" lang="en-US" altLang="ja-JP" dirty="0"/>
              <a:t>/</a:t>
            </a:r>
            <a:endParaRPr kumimoji="1" lang="ja-JP" altLang="en-US"/>
          </a:p>
          <a:p>
            <a:pPr marL="0" indent="0">
              <a:buNone/>
            </a:pPr>
            <a:endParaRPr kumimoji="1" lang="ja-JP" altLang="en-US"/>
          </a:p>
          <a:p>
            <a:pPr marL="0" indent="0">
              <a:buNone/>
            </a:pPr>
            <a:r>
              <a:rPr kumimoji="1" lang="en-US" altLang="ja-JP" dirty="0"/>
              <a:t>S </a:t>
            </a:r>
            <a:r>
              <a:rPr kumimoji="1" lang="ja-JP" altLang="en-US"/>
              <a:t>スィー</a:t>
            </a:r>
            <a:r>
              <a:rPr kumimoji="1" lang="en-US" altLang="ja-JP" dirty="0"/>
              <a:t> /s/</a:t>
            </a:r>
            <a:endParaRPr kumimoji="1" lang="ja-JP" altLang="en-US"/>
          </a:p>
          <a:p>
            <a:pPr marL="0" indent="0">
              <a:buNone/>
            </a:pPr>
            <a:endParaRPr kumimoji="1" lang="ja-JP" altLang="en-US" dirty="0"/>
          </a:p>
        </p:txBody>
      </p:sp>
    </p:spTree>
    <p:extLst>
      <p:ext uri="{BB962C8B-B14F-4D97-AF65-F5344CB8AC3E}">
        <p14:creationId xmlns:p14="http://schemas.microsoft.com/office/powerpoint/2010/main" val="19369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6611E-012B-0610-EF16-E00AE0E11A99}"/>
              </a:ext>
            </a:extLst>
          </p:cNvPr>
          <p:cNvSpPr>
            <a:spLocks noGrp="1"/>
          </p:cNvSpPr>
          <p:nvPr>
            <p:ph type="title"/>
          </p:nvPr>
        </p:nvSpPr>
        <p:spPr>
          <a:xfrm>
            <a:off x="686834" y="1153572"/>
            <a:ext cx="3200400" cy="4461163"/>
          </a:xfrm>
        </p:spPr>
        <p:txBody>
          <a:bodyPr>
            <a:normAutofit/>
          </a:bodyPr>
          <a:lstStyle/>
          <a:p>
            <a:r>
              <a:rPr lang="en-US" altLang="ja-JP" dirty="0">
                <a:solidFill>
                  <a:srgbClr val="FFFFFF"/>
                </a:solidFill>
              </a:rPr>
              <a:t>T</a:t>
            </a:r>
            <a:r>
              <a:rPr kumimoji="1" lang="en-US" altLang="ja-JP" dirty="0">
                <a:solidFill>
                  <a:srgbClr val="FFFFFF"/>
                </a:solidFill>
              </a:rPr>
              <a:t>ongue </a:t>
            </a:r>
            <a:r>
              <a:rPr lang="en-US" altLang="ja-JP" dirty="0">
                <a:solidFill>
                  <a:srgbClr val="FFFFFF"/>
                </a:solidFill>
              </a:rPr>
              <a:t>T</a:t>
            </a:r>
            <a:r>
              <a:rPr kumimoji="1" lang="en-US" altLang="ja-JP" dirty="0">
                <a:solidFill>
                  <a:srgbClr val="FFFFFF"/>
                </a:solidFill>
              </a:rPr>
              <a:t>wister</a:t>
            </a:r>
            <a:endParaRPr kumimoji="1" lang="ja-JP" altLang="en-US">
              <a:solidFill>
                <a:srgbClr val="FFFFFF"/>
              </a:solidFill>
            </a:endParaRPr>
          </a:p>
        </p:txBody>
      </p:sp>
      <p:sp>
        <p:nvSpPr>
          <p:cNvPr id="3" name="コンテンツ プレースホルダー 2">
            <a:extLst>
              <a:ext uri="{FF2B5EF4-FFF2-40B4-BE49-F238E27FC236}">
                <a16:creationId xmlns:a16="http://schemas.microsoft.com/office/drawing/2014/main" id="{5DCB8C9A-0EF6-5F53-7764-91BB705CEE59}"/>
              </a:ext>
            </a:extLst>
          </p:cNvPr>
          <p:cNvSpPr>
            <a:spLocks noGrp="1"/>
          </p:cNvSpPr>
          <p:nvPr>
            <p:ph idx="1"/>
          </p:nvPr>
        </p:nvSpPr>
        <p:spPr>
          <a:xfrm>
            <a:off x="484910" y="592200"/>
            <a:ext cx="10868890" cy="5585619"/>
          </a:xfrm>
        </p:spPr>
        <p:txBody>
          <a:bodyPr anchor="ctr">
            <a:normAutofit/>
          </a:bodyPr>
          <a:lstStyle/>
          <a:p>
            <a:pPr marL="0" indent="0" algn="ctr">
              <a:buNone/>
            </a:pPr>
            <a:r>
              <a:rPr kumimoji="1" lang="en-US" altLang="ja-JP" sz="4800" dirty="0">
                <a:solidFill>
                  <a:srgbClr val="0070C0"/>
                </a:solidFill>
              </a:rPr>
              <a:t>Sh</a:t>
            </a:r>
            <a:r>
              <a:rPr kumimoji="1" lang="en-US" altLang="ja-JP" sz="4800" dirty="0"/>
              <a:t>e </a:t>
            </a:r>
            <a:r>
              <a:rPr kumimoji="1" lang="en-US" altLang="ja-JP" sz="4800" dirty="0">
                <a:solidFill>
                  <a:srgbClr val="FF0000"/>
                </a:solidFill>
              </a:rPr>
              <a:t>s</a:t>
            </a:r>
            <a:r>
              <a:rPr kumimoji="1" lang="en-US" altLang="ja-JP" sz="4800" dirty="0"/>
              <a:t>ells </a:t>
            </a:r>
            <a:r>
              <a:rPr kumimoji="1" lang="en-US" altLang="ja-JP" sz="4800" dirty="0">
                <a:solidFill>
                  <a:srgbClr val="FF0000"/>
                </a:solidFill>
              </a:rPr>
              <a:t>s</a:t>
            </a:r>
            <a:r>
              <a:rPr kumimoji="1" lang="en-US" altLang="ja-JP" sz="4800" dirty="0"/>
              <a:t>ea</a:t>
            </a:r>
            <a:r>
              <a:rPr kumimoji="1" lang="en-US" altLang="ja-JP" sz="4800" dirty="0">
                <a:solidFill>
                  <a:srgbClr val="0070C0"/>
                </a:solidFill>
              </a:rPr>
              <a:t>sh</a:t>
            </a:r>
            <a:r>
              <a:rPr kumimoji="1" lang="en-US" altLang="ja-JP" sz="4800" dirty="0"/>
              <a:t>ells by the </a:t>
            </a:r>
            <a:r>
              <a:rPr kumimoji="1" lang="en-US" altLang="ja-JP" sz="4800" dirty="0">
                <a:solidFill>
                  <a:srgbClr val="FF0000"/>
                </a:solidFill>
              </a:rPr>
              <a:t>s</a:t>
            </a:r>
            <a:r>
              <a:rPr kumimoji="1" lang="en-US" altLang="ja-JP" sz="4800" dirty="0"/>
              <a:t>ea</a:t>
            </a:r>
            <a:r>
              <a:rPr kumimoji="1" lang="en-US" altLang="ja-JP" sz="4800" dirty="0">
                <a:solidFill>
                  <a:srgbClr val="0070C0"/>
                </a:solidFill>
              </a:rPr>
              <a:t>sh</a:t>
            </a:r>
            <a:r>
              <a:rPr kumimoji="1" lang="en-US" altLang="ja-JP" sz="4800" dirty="0"/>
              <a:t>ore.</a:t>
            </a:r>
          </a:p>
          <a:p>
            <a:pPr marL="0" indent="0">
              <a:buNone/>
            </a:pPr>
            <a:endParaRPr kumimoji="1" lang="en-US" altLang="ja-JP" dirty="0"/>
          </a:p>
          <a:p>
            <a:pPr marL="0" indent="0">
              <a:buNone/>
            </a:pPr>
            <a:r>
              <a:rPr kumimoji="1" lang="en-US" altLang="ja-JP" dirty="0" err="1">
                <a:solidFill>
                  <a:srgbClr val="0070C0"/>
                </a:solidFill>
              </a:rPr>
              <a:t>Sh</a:t>
            </a:r>
            <a:r>
              <a:rPr kumimoji="1" lang="en-US" altLang="ja-JP" dirty="0"/>
              <a:t> </a:t>
            </a:r>
            <a:r>
              <a:rPr kumimoji="1" lang="ja-JP" altLang="en-US"/>
              <a:t>シー</a:t>
            </a:r>
            <a:r>
              <a:rPr kumimoji="1" lang="en-US" altLang="ja-JP" dirty="0"/>
              <a:t> /</a:t>
            </a:r>
            <a:r>
              <a:rPr kumimoji="1" lang="en-US" altLang="ja-JP" dirty="0" err="1"/>
              <a:t>ʃ</a:t>
            </a:r>
            <a:r>
              <a:rPr kumimoji="1" lang="en-US" altLang="ja-JP" dirty="0"/>
              <a:t>/</a:t>
            </a:r>
            <a:endParaRPr kumimoji="1" lang="ja-JP" altLang="en-US"/>
          </a:p>
          <a:p>
            <a:pPr marL="0" indent="0">
              <a:buNone/>
            </a:pPr>
            <a:r>
              <a:rPr kumimoji="1" lang="en-US" altLang="ja-JP" dirty="0">
                <a:solidFill>
                  <a:srgbClr val="FF0000"/>
                </a:solidFill>
              </a:rPr>
              <a:t>S</a:t>
            </a:r>
            <a:r>
              <a:rPr kumimoji="1" lang="en-US" altLang="ja-JP" dirty="0"/>
              <a:t> </a:t>
            </a:r>
            <a:r>
              <a:rPr kumimoji="1" lang="ja-JP" altLang="en-US"/>
              <a:t>スィー</a:t>
            </a:r>
            <a:r>
              <a:rPr kumimoji="1" lang="en-US" altLang="ja-JP" dirty="0"/>
              <a:t>  /s/</a:t>
            </a:r>
            <a:endParaRPr lang="en-US" altLang="ja-JP" dirty="0"/>
          </a:p>
        </p:txBody>
      </p:sp>
    </p:spTree>
    <p:extLst>
      <p:ext uri="{BB962C8B-B14F-4D97-AF65-F5344CB8AC3E}">
        <p14:creationId xmlns:p14="http://schemas.microsoft.com/office/powerpoint/2010/main" val="33697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40CC4-6B6E-A00F-EAD4-0A920CCBBC53}"/>
              </a:ext>
            </a:extLst>
          </p:cNvPr>
          <p:cNvSpPr>
            <a:spLocks noGrp="1"/>
          </p:cNvSpPr>
          <p:nvPr>
            <p:ph type="title"/>
          </p:nvPr>
        </p:nvSpPr>
        <p:spPr/>
        <p:txBody>
          <a:bodyPr/>
          <a:lstStyle/>
          <a:p>
            <a:r>
              <a:rPr lang="en-US" altLang="ja-JP" dirty="0"/>
              <a:t>Hey-Mike: P</a:t>
            </a:r>
            <a:r>
              <a:rPr kumimoji="1" lang="en-US" altLang="ja-JP" dirty="0"/>
              <a:t>oints to be checked</a:t>
            </a:r>
            <a:endParaRPr kumimoji="1" lang="ja-JP" altLang="en-US"/>
          </a:p>
        </p:txBody>
      </p:sp>
      <p:sp>
        <p:nvSpPr>
          <p:cNvPr id="3" name="コンテンツ プレースホルダー 2">
            <a:extLst>
              <a:ext uri="{FF2B5EF4-FFF2-40B4-BE49-F238E27FC236}">
                <a16:creationId xmlns:a16="http://schemas.microsoft.com/office/drawing/2014/main" id="{433A21A8-31E7-F6E1-B5D2-2FED8F63C16C}"/>
              </a:ext>
            </a:extLst>
          </p:cNvPr>
          <p:cNvSpPr>
            <a:spLocks noGrp="1"/>
          </p:cNvSpPr>
          <p:nvPr>
            <p:ph idx="1"/>
          </p:nvPr>
        </p:nvSpPr>
        <p:spPr/>
        <p:txBody>
          <a:bodyPr>
            <a:normAutofit/>
          </a:bodyPr>
          <a:lstStyle/>
          <a:p>
            <a:r>
              <a:rPr lang="en-US" altLang="ja-JP" dirty="0"/>
              <a:t>Word stress</a:t>
            </a:r>
          </a:p>
          <a:p>
            <a:r>
              <a:rPr lang="en-US" altLang="ja-JP" dirty="0"/>
              <a:t>Sentence stress</a:t>
            </a:r>
          </a:p>
          <a:p>
            <a:r>
              <a:rPr lang="en-US" altLang="ja-JP" dirty="0"/>
              <a:t>Word undress (Schwa Sound)</a:t>
            </a:r>
          </a:p>
          <a:p>
            <a:r>
              <a:rPr lang="en-US" altLang="ja-JP" dirty="0"/>
              <a:t>Sentence unstress</a:t>
            </a:r>
          </a:p>
          <a:p>
            <a:r>
              <a:rPr kumimoji="1" lang="en-US" altLang="ja-JP" dirty="0"/>
              <a:t>Linking</a:t>
            </a:r>
          </a:p>
          <a:p>
            <a:r>
              <a:rPr lang="en-US" altLang="ja-JP" dirty="0"/>
              <a:t>Flap t</a:t>
            </a:r>
          </a:p>
          <a:p>
            <a:r>
              <a:rPr lang="en-US" altLang="ja-JP" dirty="0"/>
              <a:t>Reduction</a:t>
            </a:r>
          </a:p>
          <a:p>
            <a:r>
              <a:rPr lang="en-US" altLang="ja-JP" dirty="0"/>
              <a:t>Accuracy of vowels and consonants</a:t>
            </a:r>
          </a:p>
          <a:p>
            <a:endParaRPr kumimoji="1" lang="ja-JP" altLang="en-US"/>
          </a:p>
        </p:txBody>
      </p:sp>
    </p:spTree>
    <p:extLst>
      <p:ext uri="{BB962C8B-B14F-4D97-AF65-F5344CB8AC3E}">
        <p14:creationId xmlns:p14="http://schemas.microsoft.com/office/powerpoint/2010/main" val="28636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B5073F-E62C-93A5-9B04-9090D69DBA9D}"/>
              </a:ext>
            </a:extLst>
          </p:cNvPr>
          <p:cNvSpPr>
            <a:spLocks noGrp="1"/>
          </p:cNvSpPr>
          <p:nvPr>
            <p:ph type="title"/>
          </p:nvPr>
        </p:nvSpPr>
        <p:spPr>
          <a:xfrm>
            <a:off x="635000" y="640823"/>
            <a:ext cx="3418659" cy="5583148"/>
          </a:xfrm>
        </p:spPr>
        <p:txBody>
          <a:bodyPr anchor="ctr">
            <a:normAutofit/>
          </a:bodyPr>
          <a:lstStyle/>
          <a:p>
            <a:r>
              <a:rPr kumimoji="1" lang="en-US" altLang="ja-JP" sz="4200"/>
              <a:t>The five main differences between English and Japanese pronunciation</a:t>
            </a:r>
            <a:endParaRPr kumimoji="1" lang="ja-JP" altLang="en-US" sz="4200"/>
          </a:p>
        </p:txBody>
      </p:sp>
      <p:graphicFrame>
        <p:nvGraphicFramePr>
          <p:cNvPr id="5" name="コンテンツ プレースホルダー 2">
            <a:extLst>
              <a:ext uri="{FF2B5EF4-FFF2-40B4-BE49-F238E27FC236}">
                <a16:creationId xmlns:a16="http://schemas.microsoft.com/office/drawing/2014/main" id="{ECFB1BF5-0777-9486-5EBA-D04F613B7D05}"/>
              </a:ext>
            </a:extLst>
          </p:cNvPr>
          <p:cNvGraphicFramePr>
            <a:graphicFrameLocks noGrp="1"/>
          </p:cNvGraphicFramePr>
          <p:nvPr>
            <p:ph idx="1"/>
            <p:extLst>
              <p:ext uri="{D42A27DB-BD31-4B8C-83A1-F6EECF244321}">
                <p14:modId xmlns:p14="http://schemas.microsoft.com/office/powerpoint/2010/main" val="11719208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572080"/>
      </p:ext>
    </p:extLst>
  </p:cSld>
  <p:clrMapOvr>
    <a:masterClrMapping/>
  </p:clrMapOvr>
</p:sld>
</file>

<file path=ppt/theme/theme1.xml><?xml version="1.0" encoding="utf-8"?>
<a:theme xmlns:a="http://schemas.openxmlformats.org/drawingml/2006/main" name="Office テーマ 2013 - 2022">
  <a:themeElements>
    <a:clrScheme name="Office テーマ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812</TotalTime>
  <Words>569</Words>
  <Application>Microsoft Macintosh PowerPoint</Application>
  <PresentationFormat>ワイド画面</PresentationFormat>
  <Paragraphs>113</Paragraphs>
  <Slides>29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游ゴシック</vt:lpstr>
      <vt:lpstr>Arial</vt:lpstr>
      <vt:lpstr>Calibri</vt:lpstr>
      <vt:lpstr>Calibri Light</vt:lpstr>
      <vt:lpstr>Office テーマ 2013 - 2022</vt:lpstr>
      <vt:lpstr>speek trial lesson material</vt:lpstr>
      <vt:lpstr>X-ray photographs of the tongue positions of 4 cardinal vowels, pronounced by Daniel Jones.</vt:lpstr>
      <vt:lpstr>Vowel Diagram</vt:lpstr>
      <vt:lpstr>Consonant Chart</vt:lpstr>
      <vt:lpstr>Tongue Twister</vt:lpstr>
      <vt:lpstr>Tongue Twister</vt:lpstr>
      <vt:lpstr>Tongue Twister</vt:lpstr>
      <vt:lpstr>Hey-Mike: Points to be checked</vt:lpstr>
      <vt:lpstr>The five main differences between English and Japanese pronunciation</vt:lpstr>
      <vt:lpstr>How to generate your voice</vt:lpstr>
      <vt:lpstr>PowerPoint プレゼンテーション</vt:lpstr>
      <vt:lpstr>Oboe</vt:lpstr>
      <vt:lpstr>Vocal-tract Configuration</vt:lpstr>
      <vt:lpstr>Praat</vt:lpstr>
      <vt:lpstr>Voicing</vt:lpstr>
      <vt:lpstr>Rhythm</vt:lpstr>
      <vt:lpstr>straight</vt:lpstr>
      <vt:lpstr>straight</vt:lpstr>
      <vt:lpstr>chocolate</vt:lpstr>
      <vt:lpstr>Translation </vt:lpstr>
      <vt:lpstr>Tips</vt:lpstr>
      <vt:lpstr>Content vs. Function Words</vt:lpstr>
      <vt:lpstr>Content vs. Function Words</vt:lpstr>
      <vt:lpstr>Content vs. Function Words</vt:lpstr>
      <vt:lpstr>内容語 vs. 機能語</vt:lpstr>
      <vt:lpstr>漢字とひらがな</vt:lpstr>
      <vt:lpstr>Content vs. Function Words</vt:lpstr>
      <vt:lpstr>Content vs. Function Words</vt:lpstr>
      <vt:lpstr>Extra vowel （余計な母音）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speek trial lesson material</dc:title>
  <dc:creator>NAGASATOKOICHI</dc:creator>
  <cp:lastModifiedBy>Koichi Nagasato</cp:lastModifiedBy>
  <cp:revision>54</cp:revision>
  <cp:lastPrinted>2023-06-22T22:50:36Z</cp:lastPrinted>
  <dcterms:created xsi:type="dcterms:W3CDTF">2022-12-04T12:35:17Z</dcterms:created>
  <dcterms:modified xsi:type="dcterms:W3CDTF">2025-09-18T10:02:51Z</dcterms:modified>
</cp:coreProperties>
</file>